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 id="2147483661" r:id="rId2"/>
    <p:sldMasterId id="2147483674" r:id="rId3"/>
    <p:sldMasterId id="2147483687" r:id="rId4"/>
  </p:sldMasterIdLst>
  <p:sldIdLst>
    <p:sldId id="256" r:id="rId5"/>
    <p:sldId id="257" r:id="rId6"/>
    <p:sldId id="258" r:id="rId7"/>
    <p:sldId id="259" r:id="rId8"/>
    <p:sldId id="260" r:id="rId9"/>
    <p:sldId id="261" r:id="rId10"/>
    <p:sldId id="262" r:id="rId11"/>
    <p:sldId id="263" r:id="rId12"/>
    <p:sldId id="264" r:id="rId13"/>
    <p:sldId id="265" r:id="rId14"/>
    <p:sldId id="1237" r:id="rId15"/>
    <p:sldId id="359" r:id="rId16"/>
    <p:sldId id="360" r:id="rId17"/>
    <p:sldId id="357" r:id="rId18"/>
    <p:sldId id="358" r:id="rId19"/>
    <p:sldId id="267" r:id="rId20"/>
    <p:sldId id="361" r:id="rId21"/>
    <p:sldId id="362" r:id="rId22"/>
    <p:sldId id="1238" r:id="rId23"/>
    <p:sldId id="269" r:id="rId24"/>
    <p:sldId id="1259" r:id="rId25"/>
    <p:sldId id="1260" r:id="rId26"/>
    <p:sldId id="363" r:id="rId27"/>
    <p:sldId id="1201" r:id="rId28"/>
    <p:sldId id="364" r:id="rId29"/>
    <p:sldId id="1206" r:id="rId30"/>
    <p:sldId id="365" r:id="rId31"/>
    <p:sldId id="1202" r:id="rId32"/>
    <p:sldId id="1203" r:id="rId33"/>
    <p:sldId id="1204" r:id="rId34"/>
    <p:sldId id="1205" r:id="rId35"/>
    <p:sldId id="272" r:id="rId36"/>
    <p:sldId id="273" r:id="rId37"/>
    <p:sldId id="1226" r:id="rId38"/>
    <p:sldId id="1225" r:id="rId39"/>
    <p:sldId id="1208" r:id="rId40"/>
    <p:sldId id="1209" r:id="rId41"/>
    <p:sldId id="1210" r:id="rId42"/>
    <p:sldId id="1211" r:id="rId43"/>
    <p:sldId id="1213" r:id="rId44"/>
    <p:sldId id="1215" r:id="rId45"/>
    <p:sldId id="1216" r:id="rId46"/>
    <p:sldId id="1217" r:id="rId47"/>
    <p:sldId id="1218" r:id="rId48"/>
    <p:sldId id="1219" r:id="rId49"/>
    <p:sldId id="1220" r:id="rId50"/>
    <p:sldId id="1221" r:id="rId51"/>
    <p:sldId id="1222" r:id="rId52"/>
    <p:sldId id="1223" r:id="rId53"/>
    <p:sldId id="1224" r:id="rId54"/>
    <p:sldId id="1227" r:id="rId55"/>
    <p:sldId id="1228" r:id="rId56"/>
    <p:sldId id="1229" r:id="rId57"/>
    <p:sldId id="1230" r:id="rId58"/>
    <p:sldId id="1231" r:id="rId59"/>
    <p:sldId id="1199" r:id="rId60"/>
    <p:sldId id="1233" r:id="rId61"/>
    <p:sldId id="1234" r:id="rId62"/>
    <p:sldId id="1235" r:id="rId63"/>
    <p:sldId id="1236" r:id="rId64"/>
    <p:sldId id="1232" r:id="rId65"/>
    <p:sldId id="1239" r:id="rId66"/>
    <p:sldId id="1240" r:id="rId67"/>
    <p:sldId id="1261" r:id="rId68"/>
    <p:sldId id="1241" r:id="rId69"/>
    <p:sldId id="1242" r:id="rId70"/>
    <p:sldId id="1243" r:id="rId71"/>
    <p:sldId id="1244" r:id="rId72"/>
    <p:sldId id="1246" r:id="rId73"/>
    <p:sldId id="1245" r:id="rId74"/>
    <p:sldId id="1249" r:id="rId75"/>
    <p:sldId id="1247" r:id="rId76"/>
    <p:sldId id="1248" r:id="rId77"/>
    <p:sldId id="1250" r:id="rId78"/>
    <p:sldId id="1251" r:id="rId79"/>
    <p:sldId id="1252" r:id="rId80"/>
    <p:sldId id="1253" r:id="rId81"/>
    <p:sldId id="1254" r:id="rId82"/>
    <p:sldId id="1255" r:id="rId83"/>
    <p:sldId id="1256" r:id="rId84"/>
    <p:sldId id="1257" r:id="rId85"/>
    <p:sldId id="1258" r:id="rId86"/>
    <p:sldId id="281" r:id="rId87"/>
    <p:sldId id="289" r:id="rId88"/>
    <p:sldId id="294" r:id="rId89"/>
    <p:sldId id="298" r:id="rId90"/>
    <p:sldId id="300" r:id="rId91"/>
    <p:sldId id="302" r:id="rId92"/>
    <p:sldId id="315" r:id="rId93"/>
    <p:sldId id="331" r:id="rId94"/>
    <p:sldId id="342" r:id="rId95"/>
  </p:sldIdLst>
  <p:sldSz cx="10058400" cy="7772400"/>
  <p:notesSz cx="7559675" cy="10691813"/>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85" autoAdjust="0"/>
    <p:restoredTop sz="90437" autoAdjust="0"/>
  </p:normalViewPr>
  <p:slideViewPr>
    <p:cSldViewPr snapToGrid="0">
      <p:cViewPr varScale="1">
        <p:scale>
          <a:sx n="101" d="100"/>
          <a:sy n="101" d="100"/>
        </p:scale>
        <p:origin x="750"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lstStyle/>
          <a:p>
            <a:fld id="{8313425D-036D-4323-8892-7A180DDB8BEA}" type="slidenum">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78240" y="969840"/>
            <a:ext cx="8700840" cy="784440"/>
          </a:xfrm>
          <a:prstGeom prst="rect">
            <a:avLst/>
          </a:prstGeom>
          <a:noFill/>
          <a:ln w="0">
            <a:noFill/>
          </a:ln>
        </p:spPr>
        <p:txBody>
          <a:bodyPr lIns="0" tIns="0" rIns="0" bIns="0" anchor="ctr">
            <a:noAutofit/>
          </a:bodyPr>
          <a:lstStyle/>
          <a:p>
            <a:pPr indent="0" algn="ctr">
              <a:buNone/>
            </a:pPr>
            <a:endParaRPr lang="es-ES" sz="4400" b="0" strike="noStrike" spc="-1">
              <a:solidFill>
                <a:srgbClr val="FFFFFF"/>
              </a:solidFill>
              <a:latin typeface="Arial"/>
            </a:endParaRPr>
          </a:p>
        </p:txBody>
      </p:sp>
      <p:sp>
        <p:nvSpPr>
          <p:cNvPr id="26" name="PlaceHolder 2"/>
          <p:cNvSpPr>
            <a:spLocks noGrp="1"/>
          </p:cNvSpPr>
          <p:nvPr>
            <p:ph/>
          </p:nvPr>
        </p:nvSpPr>
        <p:spPr>
          <a:xfrm>
            <a:off x="678240" y="1939680"/>
            <a:ext cx="870084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FFFFFF"/>
              </a:solidFill>
              <a:latin typeface="Arial"/>
            </a:endParaRPr>
          </a:p>
        </p:txBody>
      </p:sp>
      <p:sp>
        <p:nvSpPr>
          <p:cNvPr id="27" name="PlaceHolder 3"/>
          <p:cNvSpPr>
            <a:spLocks noGrp="1"/>
          </p:cNvSpPr>
          <p:nvPr>
            <p:ph/>
          </p:nvPr>
        </p:nvSpPr>
        <p:spPr>
          <a:xfrm>
            <a:off x="678240" y="4386240"/>
            <a:ext cx="870084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FFFFFF"/>
              </a:solidFill>
              <a:latin typeface="Arial"/>
            </a:endParaRPr>
          </a:p>
        </p:txBody>
      </p:sp>
      <p:sp>
        <p:nvSpPr>
          <p:cNvPr id="5" name="PlaceHolder 4"/>
          <p:cNvSpPr>
            <a:spLocks noGrp="1"/>
          </p:cNvSpPr>
          <p:nvPr>
            <p:ph type="sldNum" idx="1"/>
          </p:nvPr>
        </p:nvSpPr>
        <p:spPr/>
        <p:txBody>
          <a:bodyPr/>
          <a:lstStyle/>
          <a:p>
            <a:fld id="{481F6389-6435-4B54-BD1D-B23D5BE0AF9D}" type="slidenum">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78240" y="969840"/>
            <a:ext cx="8700840" cy="784440"/>
          </a:xfrm>
          <a:prstGeom prst="rect">
            <a:avLst/>
          </a:prstGeom>
          <a:noFill/>
          <a:ln w="0">
            <a:noFill/>
          </a:ln>
        </p:spPr>
        <p:txBody>
          <a:bodyPr lIns="0" tIns="0" rIns="0" bIns="0" anchor="ctr">
            <a:noAutofit/>
          </a:bodyPr>
          <a:lstStyle/>
          <a:p>
            <a:pPr indent="0" algn="ctr">
              <a:buNone/>
            </a:pPr>
            <a:endParaRPr lang="es-ES" sz="4400" b="0" strike="noStrike" spc="-1">
              <a:solidFill>
                <a:srgbClr val="FFFFFF"/>
              </a:solidFill>
              <a:latin typeface="Arial"/>
            </a:endParaRPr>
          </a:p>
        </p:txBody>
      </p:sp>
      <p:sp>
        <p:nvSpPr>
          <p:cNvPr id="29" name="PlaceHolder 2"/>
          <p:cNvSpPr>
            <a:spLocks noGrp="1"/>
          </p:cNvSpPr>
          <p:nvPr>
            <p:ph/>
          </p:nvPr>
        </p:nvSpPr>
        <p:spPr>
          <a:xfrm>
            <a:off x="678240" y="1939680"/>
            <a:ext cx="424584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FFFFFF"/>
              </a:solidFill>
              <a:latin typeface="Arial"/>
            </a:endParaRPr>
          </a:p>
        </p:txBody>
      </p:sp>
      <p:sp>
        <p:nvSpPr>
          <p:cNvPr id="30" name="PlaceHolder 3"/>
          <p:cNvSpPr>
            <a:spLocks noGrp="1"/>
          </p:cNvSpPr>
          <p:nvPr>
            <p:ph/>
          </p:nvPr>
        </p:nvSpPr>
        <p:spPr>
          <a:xfrm>
            <a:off x="5136840" y="1939680"/>
            <a:ext cx="424584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FFFFFF"/>
              </a:solidFill>
              <a:latin typeface="Arial"/>
            </a:endParaRPr>
          </a:p>
        </p:txBody>
      </p:sp>
      <p:sp>
        <p:nvSpPr>
          <p:cNvPr id="31" name="PlaceHolder 4"/>
          <p:cNvSpPr>
            <a:spLocks noGrp="1"/>
          </p:cNvSpPr>
          <p:nvPr>
            <p:ph/>
          </p:nvPr>
        </p:nvSpPr>
        <p:spPr>
          <a:xfrm>
            <a:off x="678240" y="4386240"/>
            <a:ext cx="424584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FFFFFF"/>
              </a:solidFill>
              <a:latin typeface="Arial"/>
            </a:endParaRPr>
          </a:p>
        </p:txBody>
      </p:sp>
      <p:sp>
        <p:nvSpPr>
          <p:cNvPr id="32" name="PlaceHolder 5"/>
          <p:cNvSpPr>
            <a:spLocks noGrp="1"/>
          </p:cNvSpPr>
          <p:nvPr>
            <p:ph/>
          </p:nvPr>
        </p:nvSpPr>
        <p:spPr>
          <a:xfrm>
            <a:off x="5136840" y="4386240"/>
            <a:ext cx="424584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FFFFFF"/>
              </a:solidFill>
              <a:latin typeface="Arial"/>
            </a:endParaRPr>
          </a:p>
        </p:txBody>
      </p:sp>
      <p:sp>
        <p:nvSpPr>
          <p:cNvPr id="7" name="PlaceHolder 6"/>
          <p:cNvSpPr>
            <a:spLocks noGrp="1"/>
          </p:cNvSpPr>
          <p:nvPr>
            <p:ph type="sldNum" idx="1"/>
          </p:nvPr>
        </p:nvSpPr>
        <p:spPr/>
        <p:txBody>
          <a:bodyPr/>
          <a:lstStyle/>
          <a:p>
            <a:fld id="{DBCD7A74-1785-4894-ACB7-074792BCE969}" type="slidenum">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78240" y="969840"/>
            <a:ext cx="8700840" cy="784440"/>
          </a:xfrm>
          <a:prstGeom prst="rect">
            <a:avLst/>
          </a:prstGeom>
          <a:noFill/>
          <a:ln w="0">
            <a:noFill/>
          </a:ln>
        </p:spPr>
        <p:txBody>
          <a:bodyPr lIns="0" tIns="0" rIns="0" bIns="0" anchor="ctr">
            <a:noAutofit/>
          </a:bodyPr>
          <a:lstStyle/>
          <a:p>
            <a:pPr indent="0" algn="ctr">
              <a:buNone/>
            </a:pPr>
            <a:endParaRPr lang="es-ES" sz="4400" b="0" strike="noStrike" spc="-1">
              <a:solidFill>
                <a:srgbClr val="FFFFFF"/>
              </a:solidFill>
              <a:latin typeface="Arial"/>
            </a:endParaRPr>
          </a:p>
        </p:txBody>
      </p:sp>
      <p:sp>
        <p:nvSpPr>
          <p:cNvPr id="34" name="PlaceHolder 2"/>
          <p:cNvSpPr>
            <a:spLocks noGrp="1"/>
          </p:cNvSpPr>
          <p:nvPr>
            <p:ph/>
          </p:nvPr>
        </p:nvSpPr>
        <p:spPr>
          <a:xfrm>
            <a:off x="678240" y="1939680"/>
            <a:ext cx="280152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FFFFFF"/>
              </a:solidFill>
              <a:latin typeface="Arial"/>
            </a:endParaRPr>
          </a:p>
        </p:txBody>
      </p:sp>
      <p:sp>
        <p:nvSpPr>
          <p:cNvPr id="35" name="PlaceHolder 3"/>
          <p:cNvSpPr>
            <a:spLocks noGrp="1"/>
          </p:cNvSpPr>
          <p:nvPr>
            <p:ph/>
          </p:nvPr>
        </p:nvSpPr>
        <p:spPr>
          <a:xfrm>
            <a:off x="3620160" y="1939680"/>
            <a:ext cx="280152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FFFFFF"/>
              </a:solidFill>
              <a:latin typeface="Arial"/>
            </a:endParaRPr>
          </a:p>
        </p:txBody>
      </p:sp>
      <p:sp>
        <p:nvSpPr>
          <p:cNvPr id="36" name="PlaceHolder 4"/>
          <p:cNvSpPr>
            <a:spLocks noGrp="1"/>
          </p:cNvSpPr>
          <p:nvPr>
            <p:ph/>
          </p:nvPr>
        </p:nvSpPr>
        <p:spPr>
          <a:xfrm>
            <a:off x="6562080" y="1939680"/>
            <a:ext cx="280152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FFFFFF"/>
              </a:solidFill>
              <a:latin typeface="Arial"/>
            </a:endParaRPr>
          </a:p>
        </p:txBody>
      </p:sp>
      <p:sp>
        <p:nvSpPr>
          <p:cNvPr id="37" name="PlaceHolder 5"/>
          <p:cNvSpPr>
            <a:spLocks noGrp="1"/>
          </p:cNvSpPr>
          <p:nvPr>
            <p:ph/>
          </p:nvPr>
        </p:nvSpPr>
        <p:spPr>
          <a:xfrm>
            <a:off x="678240" y="4386240"/>
            <a:ext cx="280152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FFFFFF"/>
              </a:solidFill>
              <a:latin typeface="Arial"/>
            </a:endParaRPr>
          </a:p>
        </p:txBody>
      </p:sp>
      <p:sp>
        <p:nvSpPr>
          <p:cNvPr id="38" name="PlaceHolder 6"/>
          <p:cNvSpPr>
            <a:spLocks noGrp="1"/>
          </p:cNvSpPr>
          <p:nvPr>
            <p:ph/>
          </p:nvPr>
        </p:nvSpPr>
        <p:spPr>
          <a:xfrm>
            <a:off x="3620160" y="4386240"/>
            <a:ext cx="280152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FFFFFF"/>
              </a:solidFill>
              <a:latin typeface="Arial"/>
            </a:endParaRPr>
          </a:p>
        </p:txBody>
      </p:sp>
      <p:sp>
        <p:nvSpPr>
          <p:cNvPr id="39" name="PlaceHolder 7"/>
          <p:cNvSpPr>
            <a:spLocks noGrp="1"/>
          </p:cNvSpPr>
          <p:nvPr>
            <p:ph/>
          </p:nvPr>
        </p:nvSpPr>
        <p:spPr>
          <a:xfrm>
            <a:off x="6562080" y="4386240"/>
            <a:ext cx="280152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FFFFFF"/>
              </a:solidFill>
              <a:latin typeface="Arial"/>
            </a:endParaRPr>
          </a:p>
        </p:txBody>
      </p:sp>
      <p:sp>
        <p:nvSpPr>
          <p:cNvPr id="9" name="PlaceHolder 8"/>
          <p:cNvSpPr>
            <a:spLocks noGrp="1"/>
          </p:cNvSpPr>
          <p:nvPr>
            <p:ph type="sldNum" idx="1"/>
          </p:nvPr>
        </p:nvSpPr>
        <p:spPr/>
        <p:txBody>
          <a:bodyPr/>
          <a:lstStyle/>
          <a:p>
            <a:fld id="{6DB1AFD1-EE4A-4335-9F18-34BFDCA29A6D}" type="slidenum">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lstStyle/>
          <a:p>
            <a:fld id="{B5D56963-5228-4808-9BFC-D23764A87C5F}" type="slidenum">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678240" y="969840"/>
            <a:ext cx="8700840" cy="784440"/>
          </a:xfrm>
          <a:prstGeom prst="rect">
            <a:avLst/>
          </a:prstGeom>
          <a:noFill/>
          <a:ln w="0">
            <a:noFill/>
          </a:ln>
        </p:spPr>
        <p:txBody>
          <a:bodyPr lIns="0" tIns="0" rIns="0" bIns="0" anchor="ctr">
            <a:noAutofit/>
          </a:bodyPr>
          <a:lstStyle/>
          <a:p>
            <a:pPr indent="0" algn="ctr">
              <a:buNone/>
            </a:pPr>
            <a:endParaRPr lang="es-ES" sz="4400" b="0" strike="noStrike" spc="-1">
              <a:solidFill>
                <a:srgbClr val="FFFFFF"/>
              </a:solidFill>
              <a:latin typeface="Arial"/>
            </a:endParaRPr>
          </a:p>
        </p:txBody>
      </p:sp>
      <p:sp>
        <p:nvSpPr>
          <p:cNvPr id="45" name="PlaceHolder 2"/>
          <p:cNvSpPr>
            <a:spLocks noGrp="1"/>
          </p:cNvSpPr>
          <p:nvPr>
            <p:ph type="subTitle"/>
          </p:nvPr>
        </p:nvSpPr>
        <p:spPr>
          <a:xfrm>
            <a:off x="678240" y="1939680"/>
            <a:ext cx="8700840" cy="4683240"/>
          </a:xfrm>
          <a:prstGeom prst="rect">
            <a:avLst/>
          </a:prstGeom>
          <a:noFill/>
          <a:ln w="0">
            <a:noFill/>
          </a:ln>
        </p:spPr>
        <p:txBody>
          <a:bodyPr lIns="0" tIns="0" rIns="0" bIns="0" anchor="ctr">
            <a:noAutofit/>
          </a:bodyPr>
          <a:lstStyle/>
          <a:p>
            <a:pPr indent="0" algn="ctr">
              <a:buNone/>
            </a:pPr>
            <a:endParaRPr lang="es-ES" sz="3200" b="0" strike="noStrike" spc="-1">
              <a:solidFill>
                <a:srgbClr val="FFFFFF"/>
              </a:solidFill>
              <a:latin typeface="Arial"/>
            </a:endParaRPr>
          </a:p>
        </p:txBody>
      </p:sp>
      <p:sp>
        <p:nvSpPr>
          <p:cNvPr id="4" name="PlaceHolder 3"/>
          <p:cNvSpPr>
            <a:spLocks noGrp="1"/>
          </p:cNvSpPr>
          <p:nvPr>
            <p:ph type="sldNum" idx="2"/>
          </p:nvPr>
        </p:nvSpPr>
        <p:spPr/>
        <p:txBody>
          <a:bodyPr/>
          <a:lstStyle/>
          <a:p>
            <a:fld id="{AFB0687C-3344-4246-9AF4-601BB3FBB0F4}" type="slidenum">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78240" y="969840"/>
            <a:ext cx="8700840" cy="784440"/>
          </a:xfrm>
          <a:prstGeom prst="rect">
            <a:avLst/>
          </a:prstGeom>
          <a:noFill/>
          <a:ln w="0">
            <a:noFill/>
          </a:ln>
        </p:spPr>
        <p:txBody>
          <a:bodyPr lIns="0" tIns="0" rIns="0" bIns="0" anchor="ctr">
            <a:noAutofit/>
          </a:bodyPr>
          <a:lstStyle/>
          <a:p>
            <a:pPr indent="0" algn="ctr">
              <a:buNone/>
            </a:pPr>
            <a:endParaRPr lang="es-ES" sz="4400" b="0" strike="noStrike" spc="-1">
              <a:solidFill>
                <a:srgbClr val="FFFFFF"/>
              </a:solidFill>
              <a:latin typeface="Arial"/>
            </a:endParaRPr>
          </a:p>
        </p:txBody>
      </p:sp>
      <p:sp>
        <p:nvSpPr>
          <p:cNvPr id="47" name="PlaceHolder 2"/>
          <p:cNvSpPr>
            <a:spLocks noGrp="1"/>
          </p:cNvSpPr>
          <p:nvPr>
            <p:ph/>
          </p:nvPr>
        </p:nvSpPr>
        <p:spPr>
          <a:xfrm>
            <a:off x="678240" y="1939680"/>
            <a:ext cx="8700840" cy="468324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FFFFFF"/>
              </a:solidFill>
              <a:latin typeface="Arial"/>
            </a:endParaRPr>
          </a:p>
        </p:txBody>
      </p:sp>
      <p:sp>
        <p:nvSpPr>
          <p:cNvPr id="4" name="PlaceHolder 3"/>
          <p:cNvSpPr>
            <a:spLocks noGrp="1"/>
          </p:cNvSpPr>
          <p:nvPr>
            <p:ph type="sldNum" idx="2"/>
          </p:nvPr>
        </p:nvSpPr>
        <p:spPr/>
        <p:txBody>
          <a:bodyPr/>
          <a:lstStyle/>
          <a:p>
            <a:fld id="{4FF3D7A7-9891-4F2F-A14F-CBC0ED2A4563}" type="slidenum">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78240" y="969840"/>
            <a:ext cx="8700840" cy="784440"/>
          </a:xfrm>
          <a:prstGeom prst="rect">
            <a:avLst/>
          </a:prstGeom>
          <a:noFill/>
          <a:ln w="0">
            <a:noFill/>
          </a:ln>
        </p:spPr>
        <p:txBody>
          <a:bodyPr lIns="0" tIns="0" rIns="0" bIns="0" anchor="ctr">
            <a:noAutofit/>
          </a:bodyPr>
          <a:lstStyle/>
          <a:p>
            <a:pPr indent="0" algn="ctr">
              <a:buNone/>
            </a:pPr>
            <a:endParaRPr lang="es-ES" sz="4400" b="0" strike="noStrike" spc="-1">
              <a:solidFill>
                <a:srgbClr val="FFFFFF"/>
              </a:solidFill>
              <a:latin typeface="Arial"/>
            </a:endParaRPr>
          </a:p>
        </p:txBody>
      </p:sp>
      <p:sp>
        <p:nvSpPr>
          <p:cNvPr id="49" name="PlaceHolder 2"/>
          <p:cNvSpPr>
            <a:spLocks noGrp="1"/>
          </p:cNvSpPr>
          <p:nvPr>
            <p:ph/>
          </p:nvPr>
        </p:nvSpPr>
        <p:spPr>
          <a:xfrm>
            <a:off x="678240" y="1939680"/>
            <a:ext cx="4245840" cy="468324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FFFFFF"/>
              </a:solidFill>
              <a:latin typeface="Arial"/>
            </a:endParaRPr>
          </a:p>
        </p:txBody>
      </p:sp>
      <p:sp>
        <p:nvSpPr>
          <p:cNvPr id="50" name="PlaceHolder 3"/>
          <p:cNvSpPr>
            <a:spLocks noGrp="1"/>
          </p:cNvSpPr>
          <p:nvPr>
            <p:ph/>
          </p:nvPr>
        </p:nvSpPr>
        <p:spPr>
          <a:xfrm>
            <a:off x="5136840" y="1939680"/>
            <a:ext cx="4245840" cy="468324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FFFFFF"/>
              </a:solidFill>
              <a:latin typeface="Arial"/>
            </a:endParaRPr>
          </a:p>
        </p:txBody>
      </p:sp>
      <p:sp>
        <p:nvSpPr>
          <p:cNvPr id="5" name="PlaceHolder 4"/>
          <p:cNvSpPr>
            <a:spLocks noGrp="1"/>
          </p:cNvSpPr>
          <p:nvPr>
            <p:ph type="sldNum" idx="2"/>
          </p:nvPr>
        </p:nvSpPr>
        <p:spPr/>
        <p:txBody>
          <a:bodyPr/>
          <a:lstStyle/>
          <a:p>
            <a:fld id="{87FD8A1B-7A3B-41CE-BA76-66362EA03E71}" type="slidenum">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678240" y="969840"/>
            <a:ext cx="8700840" cy="784440"/>
          </a:xfrm>
          <a:prstGeom prst="rect">
            <a:avLst/>
          </a:prstGeom>
          <a:noFill/>
          <a:ln w="0">
            <a:noFill/>
          </a:ln>
        </p:spPr>
        <p:txBody>
          <a:bodyPr lIns="0" tIns="0" rIns="0" bIns="0" anchor="ctr">
            <a:noAutofit/>
          </a:bodyPr>
          <a:lstStyle/>
          <a:p>
            <a:pPr indent="0" algn="ctr">
              <a:buNone/>
            </a:pPr>
            <a:endParaRPr lang="es-ES" sz="4400" b="0" strike="noStrike" spc="-1">
              <a:solidFill>
                <a:srgbClr val="FFFFFF"/>
              </a:solidFill>
              <a:latin typeface="Arial"/>
            </a:endParaRPr>
          </a:p>
        </p:txBody>
      </p:sp>
      <p:sp>
        <p:nvSpPr>
          <p:cNvPr id="3" name="PlaceHolder 2"/>
          <p:cNvSpPr>
            <a:spLocks noGrp="1"/>
          </p:cNvSpPr>
          <p:nvPr>
            <p:ph type="sldNum" idx="2"/>
          </p:nvPr>
        </p:nvSpPr>
        <p:spPr/>
        <p:txBody>
          <a:bodyPr/>
          <a:lstStyle/>
          <a:p>
            <a:fld id="{69F498CB-B813-4FA6-9A34-F2C5A473BA42}" type="slidenum">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678240" y="969840"/>
            <a:ext cx="8700840" cy="3637440"/>
          </a:xfrm>
          <a:prstGeom prst="rect">
            <a:avLst/>
          </a:prstGeom>
          <a:noFill/>
          <a:ln w="0">
            <a:noFill/>
          </a:ln>
        </p:spPr>
        <p:txBody>
          <a:bodyPr lIns="0" tIns="0" rIns="0" bIns="0" anchor="ctr">
            <a:noAutofit/>
          </a:bodyPr>
          <a:lstStyle/>
          <a:p>
            <a:pPr algn="ctr"/>
            <a:endParaRPr lang="es-ES" sz="3200" b="0" strike="noStrike" spc="-1">
              <a:solidFill>
                <a:srgbClr val="FFFFFF"/>
              </a:solidFill>
              <a:latin typeface="Arial"/>
            </a:endParaRPr>
          </a:p>
        </p:txBody>
      </p:sp>
      <p:sp>
        <p:nvSpPr>
          <p:cNvPr id="3" name="PlaceHolder 2"/>
          <p:cNvSpPr>
            <a:spLocks noGrp="1"/>
          </p:cNvSpPr>
          <p:nvPr>
            <p:ph type="sldNum" idx="2"/>
          </p:nvPr>
        </p:nvSpPr>
        <p:spPr/>
        <p:txBody>
          <a:bodyPr/>
          <a:lstStyle/>
          <a:p>
            <a:fld id="{C1E302BF-150F-4CBD-A398-F9050CA04FE2}" type="slidenum">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78240" y="969840"/>
            <a:ext cx="8700840" cy="784440"/>
          </a:xfrm>
          <a:prstGeom prst="rect">
            <a:avLst/>
          </a:prstGeom>
          <a:noFill/>
          <a:ln w="0">
            <a:noFill/>
          </a:ln>
        </p:spPr>
        <p:txBody>
          <a:bodyPr lIns="0" tIns="0" rIns="0" bIns="0" anchor="ctr">
            <a:noAutofit/>
          </a:bodyPr>
          <a:lstStyle/>
          <a:p>
            <a:pPr indent="0" algn="ctr">
              <a:buNone/>
            </a:pPr>
            <a:endParaRPr lang="es-ES" sz="4400" b="0" strike="noStrike" spc="-1">
              <a:solidFill>
                <a:srgbClr val="FFFFFF"/>
              </a:solidFill>
              <a:latin typeface="Arial"/>
            </a:endParaRPr>
          </a:p>
        </p:txBody>
      </p:sp>
      <p:sp>
        <p:nvSpPr>
          <p:cNvPr id="54" name="PlaceHolder 2"/>
          <p:cNvSpPr>
            <a:spLocks noGrp="1"/>
          </p:cNvSpPr>
          <p:nvPr>
            <p:ph/>
          </p:nvPr>
        </p:nvSpPr>
        <p:spPr>
          <a:xfrm>
            <a:off x="678240" y="1939680"/>
            <a:ext cx="424584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FFFFFF"/>
              </a:solidFill>
              <a:latin typeface="Arial"/>
            </a:endParaRPr>
          </a:p>
        </p:txBody>
      </p:sp>
      <p:sp>
        <p:nvSpPr>
          <p:cNvPr id="55" name="PlaceHolder 3"/>
          <p:cNvSpPr>
            <a:spLocks noGrp="1"/>
          </p:cNvSpPr>
          <p:nvPr>
            <p:ph/>
          </p:nvPr>
        </p:nvSpPr>
        <p:spPr>
          <a:xfrm>
            <a:off x="5136840" y="1939680"/>
            <a:ext cx="4245840" cy="468324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FFFFFF"/>
              </a:solidFill>
              <a:latin typeface="Arial"/>
            </a:endParaRPr>
          </a:p>
        </p:txBody>
      </p:sp>
      <p:sp>
        <p:nvSpPr>
          <p:cNvPr id="56" name="PlaceHolder 4"/>
          <p:cNvSpPr>
            <a:spLocks noGrp="1"/>
          </p:cNvSpPr>
          <p:nvPr>
            <p:ph/>
          </p:nvPr>
        </p:nvSpPr>
        <p:spPr>
          <a:xfrm>
            <a:off x="678240" y="4386240"/>
            <a:ext cx="424584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FFFFFF"/>
              </a:solidFill>
              <a:latin typeface="Arial"/>
            </a:endParaRPr>
          </a:p>
        </p:txBody>
      </p:sp>
      <p:sp>
        <p:nvSpPr>
          <p:cNvPr id="6" name="PlaceHolder 5"/>
          <p:cNvSpPr>
            <a:spLocks noGrp="1"/>
          </p:cNvSpPr>
          <p:nvPr>
            <p:ph type="sldNum" idx="2"/>
          </p:nvPr>
        </p:nvSpPr>
        <p:spPr/>
        <p:txBody>
          <a:bodyPr/>
          <a:lstStyle/>
          <a:p>
            <a:fld id="{891ACC21-4BF1-410C-A7D4-BDA3AFB3F11F}" type="slidenum">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678240" y="969840"/>
            <a:ext cx="8700840" cy="784440"/>
          </a:xfrm>
          <a:prstGeom prst="rect">
            <a:avLst/>
          </a:prstGeom>
          <a:noFill/>
          <a:ln w="0">
            <a:noFill/>
          </a:ln>
        </p:spPr>
        <p:txBody>
          <a:bodyPr lIns="0" tIns="0" rIns="0" bIns="0" anchor="ctr">
            <a:noAutofit/>
          </a:bodyPr>
          <a:lstStyle/>
          <a:p>
            <a:pPr indent="0" algn="ctr">
              <a:buNone/>
            </a:pPr>
            <a:endParaRPr lang="es-ES" sz="4400" b="0" strike="noStrike" spc="-1">
              <a:solidFill>
                <a:srgbClr val="FFFFFF"/>
              </a:solidFill>
              <a:latin typeface="Arial"/>
            </a:endParaRPr>
          </a:p>
        </p:txBody>
      </p:sp>
      <p:sp>
        <p:nvSpPr>
          <p:cNvPr id="5" name="PlaceHolder 2"/>
          <p:cNvSpPr>
            <a:spLocks noGrp="1"/>
          </p:cNvSpPr>
          <p:nvPr>
            <p:ph type="subTitle"/>
          </p:nvPr>
        </p:nvSpPr>
        <p:spPr>
          <a:xfrm>
            <a:off x="678240" y="1939680"/>
            <a:ext cx="8700840" cy="4683240"/>
          </a:xfrm>
          <a:prstGeom prst="rect">
            <a:avLst/>
          </a:prstGeom>
          <a:noFill/>
          <a:ln w="0">
            <a:noFill/>
          </a:ln>
        </p:spPr>
        <p:txBody>
          <a:bodyPr lIns="0" tIns="0" rIns="0" bIns="0" anchor="ctr">
            <a:noAutofit/>
          </a:bodyPr>
          <a:lstStyle/>
          <a:p>
            <a:pPr indent="0" algn="ctr">
              <a:buNone/>
            </a:pPr>
            <a:endParaRPr lang="es-ES" sz="3200" b="0" strike="noStrike" spc="-1">
              <a:solidFill>
                <a:srgbClr val="FFFFFF"/>
              </a:solidFill>
              <a:latin typeface="Arial"/>
            </a:endParaRPr>
          </a:p>
        </p:txBody>
      </p:sp>
      <p:sp>
        <p:nvSpPr>
          <p:cNvPr id="2" name="PlaceHolder 3"/>
          <p:cNvSpPr>
            <a:spLocks noGrp="1"/>
          </p:cNvSpPr>
          <p:nvPr>
            <p:ph type="sldNum" idx="1"/>
          </p:nvPr>
        </p:nvSpPr>
        <p:spPr/>
        <p:txBody>
          <a:bodyPr/>
          <a:lstStyle/>
          <a:p>
            <a:fld id="{D7868A53-D520-4687-927C-99E95EEBDE5A}" type="slidenum">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78240" y="969840"/>
            <a:ext cx="8700840" cy="784440"/>
          </a:xfrm>
          <a:prstGeom prst="rect">
            <a:avLst/>
          </a:prstGeom>
          <a:noFill/>
          <a:ln w="0">
            <a:noFill/>
          </a:ln>
        </p:spPr>
        <p:txBody>
          <a:bodyPr lIns="0" tIns="0" rIns="0" bIns="0" anchor="ctr">
            <a:noAutofit/>
          </a:bodyPr>
          <a:lstStyle/>
          <a:p>
            <a:pPr indent="0" algn="ctr">
              <a:buNone/>
            </a:pPr>
            <a:endParaRPr lang="es-ES" sz="4400" b="0" strike="noStrike" spc="-1">
              <a:solidFill>
                <a:srgbClr val="FFFFFF"/>
              </a:solidFill>
              <a:latin typeface="Arial"/>
            </a:endParaRPr>
          </a:p>
        </p:txBody>
      </p:sp>
      <p:sp>
        <p:nvSpPr>
          <p:cNvPr id="58" name="PlaceHolder 2"/>
          <p:cNvSpPr>
            <a:spLocks noGrp="1"/>
          </p:cNvSpPr>
          <p:nvPr>
            <p:ph/>
          </p:nvPr>
        </p:nvSpPr>
        <p:spPr>
          <a:xfrm>
            <a:off x="678240" y="1939680"/>
            <a:ext cx="4245840" cy="468324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FFFFFF"/>
              </a:solidFill>
              <a:latin typeface="Arial"/>
            </a:endParaRPr>
          </a:p>
        </p:txBody>
      </p:sp>
      <p:sp>
        <p:nvSpPr>
          <p:cNvPr id="59" name="PlaceHolder 3"/>
          <p:cNvSpPr>
            <a:spLocks noGrp="1"/>
          </p:cNvSpPr>
          <p:nvPr>
            <p:ph/>
          </p:nvPr>
        </p:nvSpPr>
        <p:spPr>
          <a:xfrm>
            <a:off x="5136840" y="1939680"/>
            <a:ext cx="424584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FFFFFF"/>
              </a:solidFill>
              <a:latin typeface="Arial"/>
            </a:endParaRPr>
          </a:p>
        </p:txBody>
      </p:sp>
      <p:sp>
        <p:nvSpPr>
          <p:cNvPr id="60" name="PlaceHolder 4"/>
          <p:cNvSpPr>
            <a:spLocks noGrp="1"/>
          </p:cNvSpPr>
          <p:nvPr>
            <p:ph/>
          </p:nvPr>
        </p:nvSpPr>
        <p:spPr>
          <a:xfrm>
            <a:off x="5136840" y="4386240"/>
            <a:ext cx="424584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FFFFFF"/>
              </a:solidFill>
              <a:latin typeface="Arial"/>
            </a:endParaRPr>
          </a:p>
        </p:txBody>
      </p:sp>
      <p:sp>
        <p:nvSpPr>
          <p:cNvPr id="6" name="PlaceHolder 5"/>
          <p:cNvSpPr>
            <a:spLocks noGrp="1"/>
          </p:cNvSpPr>
          <p:nvPr>
            <p:ph type="sldNum" idx="2"/>
          </p:nvPr>
        </p:nvSpPr>
        <p:spPr/>
        <p:txBody>
          <a:bodyPr/>
          <a:lstStyle/>
          <a:p>
            <a:fld id="{BF381D7F-FF7E-4FCB-9616-B70D4961F42B}" type="slidenum">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78240" y="969840"/>
            <a:ext cx="8700840" cy="784440"/>
          </a:xfrm>
          <a:prstGeom prst="rect">
            <a:avLst/>
          </a:prstGeom>
          <a:noFill/>
          <a:ln w="0">
            <a:noFill/>
          </a:ln>
        </p:spPr>
        <p:txBody>
          <a:bodyPr lIns="0" tIns="0" rIns="0" bIns="0" anchor="ctr">
            <a:noAutofit/>
          </a:bodyPr>
          <a:lstStyle/>
          <a:p>
            <a:pPr indent="0" algn="ctr">
              <a:buNone/>
            </a:pPr>
            <a:endParaRPr lang="es-ES" sz="4400" b="0" strike="noStrike" spc="-1">
              <a:solidFill>
                <a:srgbClr val="FFFFFF"/>
              </a:solidFill>
              <a:latin typeface="Arial"/>
            </a:endParaRPr>
          </a:p>
        </p:txBody>
      </p:sp>
      <p:sp>
        <p:nvSpPr>
          <p:cNvPr id="62" name="PlaceHolder 2"/>
          <p:cNvSpPr>
            <a:spLocks noGrp="1"/>
          </p:cNvSpPr>
          <p:nvPr>
            <p:ph/>
          </p:nvPr>
        </p:nvSpPr>
        <p:spPr>
          <a:xfrm>
            <a:off x="678240" y="1939680"/>
            <a:ext cx="424584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FFFFFF"/>
              </a:solidFill>
              <a:latin typeface="Arial"/>
            </a:endParaRPr>
          </a:p>
        </p:txBody>
      </p:sp>
      <p:sp>
        <p:nvSpPr>
          <p:cNvPr id="63" name="PlaceHolder 3"/>
          <p:cNvSpPr>
            <a:spLocks noGrp="1"/>
          </p:cNvSpPr>
          <p:nvPr>
            <p:ph/>
          </p:nvPr>
        </p:nvSpPr>
        <p:spPr>
          <a:xfrm>
            <a:off x="5136840" y="1939680"/>
            <a:ext cx="424584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FFFFFF"/>
              </a:solidFill>
              <a:latin typeface="Arial"/>
            </a:endParaRPr>
          </a:p>
        </p:txBody>
      </p:sp>
      <p:sp>
        <p:nvSpPr>
          <p:cNvPr id="64" name="PlaceHolder 4"/>
          <p:cNvSpPr>
            <a:spLocks noGrp="1"/>
          </p:cNvSpPr>
          <p:nvPr>
            <p:ph/>
          </p:nvPr>
        </p:nvSpPr>
        <p:spPr>
          <a:xfrm>
            <a:off x="678240" y="4386240"/>
            <a:ext cx="870084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FFFFFF"/>
              </a:solidFill>
              <a:latin typeface="Arial"/>
            </a:endParaRPr>
          </a:p>
        </p:txBody>
      </p:sp>
      <p:sp>
        <p:nvSpPr>
          <p:cNvPr id="6" name="PlaceHolder 5"/>
          <p:cNvSpPr>
            <a:spLocks noGrp="1"/>
          </p:cNvSpPr>
          <p:nvPr>
            <p:ph type="sldNum" idx="2"/>
          </p:nvPr>
        </p:nvSpPr>
        <p:spPr/>
        <p:txBody>
          <a:bodyPr/>
          <a:lstStyle/>
          <a:p>
            <a:fld id="{D0DD0BA5-A261-429E-9BAB-E7DC6B8EA4E7}" type="slidenum">
              <a:t>‹Nº›</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78240" y="969840"/>
            <a:ext cx="8700840" cy="784440"/>
          </a:xfrm>
          <a:prstGeom prst="rect">
            <a:avLst/>
          </a:prstGeom>
          <a:noFill/>
          <a:ln w="0">
            <a:noFill/>
          </a:ln>
        </p:spPr>
        <p:txBody>
          <a:bodyPr lIns="0" tIns="0" rIns="0" bIns="0" anchor="ctr">
            <a:noAutofit/>
          </a:bodyPr>
          <a:lstStyle/>
          <a:p>
            <a:pPr indent="0" algn="ctr">
              <a:buNone/>
            </a:pPr>
            <a:endParaRPr lang="es-ES" sz="4400" b="0" strike="noStrike" spc="-1">
              <a:solidFill>
                <a:srgbClr val="FFFFFF"/>
              </a:solidFill>
              <a:latin typeface="Arial"/>
            </a:endParaRPr>
          </a:p>
        </p:txBody>
      </p:sp>
      <p:sp>
        <p:nvSpPr>
          <p:cNvPr id="66" name="PlaceHolder 2"/>
          <p:cNvSpPr>
            <a:spLocks noGrp="1"/>
          </p:cNvSpPr>
          <p:nvPr>
            <p:ph/>
          </p:nvPr>
        </p:nvSpPr>
        <p:spPr>
          <a:xfrm>
            <a:off x="678240" y="1939680"/>
            <a:ext cx="870084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FFFFFF"/>
              </a:solidFill>
              <a:latin typeface="Arial"/>
            </a:endParaRPr>
          </a:p>
        </p:txBody>
      </p:sp>
      <p:sp>
        <p:nvSpPr>
          <p:cNvPr id="67" name="PlaceHolder 3"/>
          <p:cNvSpPr>
            <a:spLocks noGrp="1"/>
          </p:cNvSpPr>
          <p:nvPr>
            <p:ph/>
          </p:nvPr>
        </p:nvSpPr>
        <p:spPr>
          <a:xfrm>
            <a:off x="678240" y="4386240"/>
            <a:ext cx="870084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FFFFFF"/>
              </a:solidFill>
              <a:latin typeface="Arial"/>
            </a:endParaRPr>
          </a:p>
        </p:txBody>
      </p:sp>
      <p:sp>
        <p:nvSpPr>
          <p:cNvPr id="5" name="PlaceHolder 4"/>
          <p:cNvSpPr>
            <a:spLocks noGrp="1"/>
          </p:cNvSpPr>
          <p:nvPr>
            <p:ph type="sldNum" idx="2"/>
          </p:nvPr>
        </p:nvSpPr>
        <p:spPr/>
        <p:txBody>
          <a:bodyPr/>
          <a:lstStyle/>
          <a:p>
            <a:fld id="{98339E19-8400-4152-933A-BFEAD2078C56}" type="slidenum">
              <a:t>‹Nº›</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678240" y="969840"/>
            <a:ext cx="8700840" cy="784440"/>
          </a:xfrm>
          <a:prstGeom prst="rect">
            <a:avLst/>
          </a:prstGeom>
          <a:noFill/>
          <a:ln w="0">
            <a:noFill/>
          </a:ln>
        </p:spPr>
        <p:txBody>
          <a:bodyPr lIns="0" tIns="0" rIns="0" bIns="0" anchor="ctr">
            <a:noAutofit/>
          </a:bodyPr>
          <a:lstStyle/>
          <a:p>
            <a:pPr indent="0" algn="ctr">
              <a:buNone/>
            </a:pPr>
            <a:endParaRPr lang="es-ES" sz="4400" b="0" strike="noStrike" spc="-1">
              <a:solidFill>
                <a:srgbClr val="FFFFFF"/>
              </a:solidFill>
              <a:latin typeface="Arial"/>
            </a:endParaRPr>
          </a:p>
        </p:txBody>
      </p:sp>
      <p:sp>
        <p:nvSpPr>
          <p:cNvPr id="69" name="PlaceHolder 2"/>
          <p:cNvSpPr>
            <a:spLocks noGrp="1"/>
          </p:cNvSpPr>
          <p:nvPr>
            <p:ph/>
          </p:nvPr>
        </p:nvSpPr>
        <p:spPr>
          <a:xfrm>
            <a:off x="678240" y="1939680"/>
            <a:ext cx="424584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FFFFFF"/>
              </a:solidFill>
              <a:latin typeface="Arial"/>
            </a:endParaRPr>
          </a:p>
        </p:txBody>
      </p:sp>
      <p:sp>
        <p:nvSpPr>
          <p:cNvPr id="70" name="PlaceHolder 3"/>
          <p:cNvSpPr>
            <a:spLocks noGrp="1"/>
          </p:cNvSpPr>
          <p:nvPr>
            <p:ph/>
          </p:nvPr>
        </p:nvSpPr>
        <p:spPr>
          <a:xfrm>
            <a:off x="5136840" y="1939680"/>
            <a:ext cx="424584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FFFFFF"/>
              </a:solidFill>
              <a:latin typeface="Arial"/>
            </a:endParaRPr>
          </a:p>
        </p:txBody>
      </p:sp>
      <p:sp>
        <p:nvSpPr>
          <p:cNvPr id="71" name="PlaceHolder 4"/>
          <p:cNvSpPr>
            <a:spLocks noGrp="1"/>
          </p:cNvSpPr>
          <p:nvPr>
            <p:ph/>
          </p:nvPr>
        </p:nvSpPr>
        <p:spPr>
          <a:xfrm>
            <a:off x="678240" y="4386240"/>
            <a:ext cx="424584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FFFFFF"/>
              </a:solidFill>
              <a:latin typeface="Arial"/>
            </a:endParaRPr>
          </a:p>
        </p:txBody>
      </p:sp>
      <p:sp>
        <p:nvSpPr>
          <p:cNvPr id="72" name="PlaceHolder 5"/>
          <p:cNvSpPr>
            <a:spLocks noGrp="1"/>
          </p:cNvSpPr>
          <p:nvPr>
            <p:ph/>
          </p:nvPr>
        </p:nvSpPr>
        <p:spPr>
          <a:xfrm>
            <a:off x="5136840" y="4386240"/>
            <a:ext cx="424584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FFFFFF"/>
              </a:solidFill>
              <a:latin typeface="Arial"/>
            </a:endParaRPr>
          </a:p>
        </p:txBody>
      </p:sp>
      <p:sp>
        <p:nvSpPr>
          <p:cNvPr id="7" name="PlaceHolder 6"/>
          <p:cNvSpPr>
            <a:spLocks noGrp="1"/>
          </p:cNvSpPr>
          <p:nvPr>
            <p:ph type="sldNum" idx="2"/>
          </p:nvPr>
        </p:nvSpPr>
        <p:spPr/>
        <p:txBody>
          <a:bodyPr/>
          <a:lstStyle/>
          <a:p>
            <a:fld id="{E0F325C8-2AE0-405E-9668-4C05013E64CB}" type="slidenum">
              <a:t>‹Nº›</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78240" y="969840"/>
            <a:ext cx="8700840" cy="784440"/>
          </a:xfrm>
          <a:prstGeom prst="rect">
            <a:avLst/>
          </a:prstGeom>
          <a:noFill/>
          <a:ln w="0">
            <a:noFill/>
          </a:ln>
        </p:spPr>
        <p:txBody>
          <a:bodyPr lIns="0" tIns="0" rIns="0" bIns="0" anchor="ctr">
            <a:noAutofit/>
          </a:bodyPr>
          <a:lstStyle/>
          <a:p>
            <a:pPr indent="0" algn="ctr">
              <a:buNone/>
            </a:pPr>
            <a:endParaRPr lang="es-ES" sz="4400" b="0" strike="noStrike" spc="-1">
              <a:solidFill>
                <a:srgbClr val="FFFFFF"/>
              </a:solidFill>
              <a:latin typeface="Arial"/>
            </a:endParaRPr>
          </a:p>
        </p:txBody>
      </p:sp>
      <p:sp>
        <p:nvSpPr>
          <p:cNvPr id="74" name="PlaceHolder 2"/>
          <p:cNvSpPr>
            <a:spLocks noGrp="1"/>
          </p:cNvSpPr>
          <p:nvPr>
            <p:ph/>
          </p:nvPr>
        </p:nvSpPr>
        <p:spPr>
          <a:xfrm>
            <a:off x="678240" y="1939680"/>
            <a:ext cx="280152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FFFFFF"/>
              </a:solidFill>
              <a:latin typeface="Arial"/>
            </a:endParaRPr>
          </a:p>
        </p:txBody>
      </p:sp>
      <p:sp>
        <p:nvSpPr>
          <p:cNvPr id="75" name="PlaceHolder 3"/>
          <p:cNvSpPr>
            <a:spLocks noGrp="1"/>
          </p:cNvSpPr>
          <p:nvPr>
            <p:ph/>
          </p:nvPr>
        </p:nvSpPr>
        <p:spPr>
          <a:xfrm>
            <a:off x="3620160" y="1939680"/>
            <a:ext cx="280152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FFFFFF"/>
              </a:solidFill>
              <a:latin typeface="Arial"/>
            </a:endParaRPr>
          </a:p>
        </p:txBody>
      </p:sp>
      <p:sp>
        <p:nvSpPr>
          <p:cNvPr id="76" name="PlaceHolder 4"/>
          <p:cNvSpPr>
            <a:spLocks noGrp="1"/>
          </p:cNvSpPr>
          <p:nvPr>
            <p:ph/>
          </p:nvPr>
        </p:nvSpPr>
        <p:spPr>
          <a:xfrm>
            <a:off x="6562080" y="1939680"/>
            <a:ext cx="280152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FFFFFF"/>
              </a:solidFill>
              <a:latin typeface="Arial"/>
            </a:endParaRPr>
          </a:p>
        </p:txBody>
      </p:sp>
      <p:sp>
        <p:nvSpPr>
          <p:cNvPr id="77" name="PlaceHolder 5"/>
          <p:cNvSpPr>
            <a:spLocks noGrp="1"/>
          </p:cNvSpPr>
          <p:nvPr>
            <p:ph/>
          </p:nvPr>
        </p:nvSpPr>
        <p:spPr>
          <a:xfrm>
            <a:off x="678240" y="4386240"/>
            <a:ext cx="280152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FFFFFF"/>
              </a:solidFill>
              <a:latin typeface="Arial"/>
            </a:endParaRPr>
          </a:p>
        </p:txBody>
      </p:sp>
      <p:sp>
        <p:nvSpPr>
          <p:cNvPr id="78" name="PlaceHolder 6"/>
          <p:cNvSpPr>
            <a:spLocks noGrp="1"/>
          </p:cNvSpPr>
          <p:nvPr>
            <p:ph/>
          </p:nvPr>
        </p:nvSpPr>
        <p:spPr>
          <a:xfrm>
            <a:off x="3620160" y="4386240"/>
            <a:ext cx="280152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FFFFFF"/>
              </a:solidFill>
              <a:latin typeface="Arial"/>
            </a:endParaRPr>
          </a:p>
        </p:txBody>
      </p:sp>
      <p:sp>
        <p:nvSpPr>
          <p:cNvPr id="79" name="PlaceHolder 7"/>
          <p:cNvSpPr>
            <a:spLocks noGrp="1"/>
          </p:cNvSpPr>
          <p:nvPr>
            <p:ph/>
          </p:nvPr>
        </p:nvSpPr>
        <p:spPr>
          <a:xfrm>
            <a:off x="6562080" y="4386240"/>
            <a:ext cx="280152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FFFFFF"/>
              </a:solidFill>
              <a:latin typeface="Arial"/>
            </a:endParaRPr>
          </a:p>
        </p:txBody>
      </p:sp>
      <p:sp>
        <p:nvSpPr>
          <p:cNvPr id="9" name="PlaceHolder 8"/>
          <p:cNvSpPr>
            <a:spLocks noGrp="1"/>
          </p:cNvSpPr>
          <p:nvPr>
            <p:ph type="sldNum" idx="2"/>
          </p:nvPr>
        </p:nvSpPr>
        <p:spPr/>
        <p:txBody>
          <a:bodyPr/>
          <a:lstStyle/>
          <a:p>
            <a:fld id="{3AD3D668-8E91-47B9-B908-E364FAD8A4C2}" type="slidenum">
              <a:t>‹Nº›</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3"/>
          </p:nvPr>
        </p:nvSpPr>
        <p:spPr/>
        <p:txBody>
          <a:bodyPr/>
          <a:lstStyle/>
          <a:p>
            <a:fld id="{CC951213-4E83-4EF2-896F-8FDAF6BFA601}" type="slidenum">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4" name="PlaceHolder 1"/>
          <p:cNvSpPr>
            <a:spLocks noGrp="1"/>
          </p:cNvSpPr>
          <p:nvPr>
            <p:ph type="title"/>
          </p:nvPr>
        </p:nvSpPr>
        <p:spPr>
          <a:xfrm>
            <a:off x="678240" y="969840"/>
            <a:ext cx="8700840" cy="784440"/>
          </a:xfrm>
          <a:prstGeom prst="rect">
            <a:avLst/>
          </a:prstGeom>
          <a:noFill/>
          <a:ln w="0">
            <a:noFill/>
          </a:ln>
        </p:spPr>
        <p:txBody>
          <a:bodyPr lIns="0" tIns="0" rIns="0" bIns="0" anchor="ctr">
            <a:noAutofit/>
          </a:bodyPr>
          <a:lstStyle/>
          <a:p>
            <a:pPr indent="0" algn="ctr">
              <a:buNone/>
            </a:pPr>
            <a:endParaRPr lang="es-ES" sz="4400" b="0" strike="noStrike" spc="-1">
              <a:solidFill>
                <a:srgbClr val="000000"/>
              </a:solidFill>
              <a:latin typeface="Arial"/>
            </a:endParaRPr>
          </a:p>
        </p:txBody>
      </p:sp>
      <p:sp>
        <p:nvSpPr>
          <p:cNvPr id="85" name="PlaceHolder 2"/>
          <p:cNvSpPr>
            <a:spLocks noGrp="1"/>
          </p:cNvSpPr>
          <p:nvPr>
            <p:ph type="subTitle"/>
          </p:nvPr>
        </p:nvSpPr>
        <p:spPr>
          <a:xfrm>
            <a:off x="678240" y="1939680"/>
            <a:ext cx="8700840" cy="4683240"/>
          </a:xfrm>
          <a:prstGeom prst="rect">
            <a:avLst/>
          </a:prstGeom>
          <a:noFill/>
          <a:ln w="0">
            <a:noFill/>
          </a:ln>
        </p:spPr>
        <p:txBody>
          <a:bodyPr lIns="0" tIns="0" rIns="0" bIns="0" anchor="ctr">
            <a:noAutofit/>
          </a:bodyPr>
          <a:lstStyle/>
          <a:p>
            <a:pPr indent="0" algn="ctr">
              <a:buNone/>
            </a:pPr>
            <a:endParaRPr lang="es-ES" sz="3200" b="0" strike="noStrike" spc="-1">
              <a:solidFill>
                <a:srgbClr val="000000"/>
              </a:solidFill>
              <a:latin typeface="Arial"/>
            </a:endParaRPr>
          </a:p>
        </p:txBody>
      </p:sp>
      <p:sp>
        <p:nvSpPr>
          <p:cNvPr id="4" name="PlaceHolder 3"/>
          <p:cNvSpPr>
            <a:spLocks noGrp="1"/>
          </p:cNvSpPr>
          <p:nvPr>
            <p:ph type="sldNum" idx="3"/>
          </p:nvPr>
        </p:nvSpPr>
        <p:spPr/>
        <p:txBody>
          <a:bodyPr/>
          <a:lstStyle/>
          <a:p>
            <a:fld id="{D54F821B-86F5-4188-A3CC-F336E9003C0E}" type="slidenum">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678240" y="969840"/>
            <a:ext cx="8700840" cy="784440"/>
          </a:xfrm>
          <a:prstGeom prst="rect">
            <a:avLst/>
          </a:prstGeom>
          <a:noFill/>
          <a:ln w="0">
            <a:noFill/>
          </a:ln>
        </p:spPr>
        <p:txBody>
          <a:bodyPr lIns="0" tIns="0" rIns="0" bIns="0" anchor="ctr">
            <a:noAutofit/>
          </a:bodyPr>
          <a:lstStyle/>
          <a:p>
            <a:pPr indent="0" algn="ctr">
              <a:buNone/>
            </a:pPr>
            <a:endParaRPr lang="es-ES" sz="4400" b="0" strike="noStrike" spc="-1">
              <a:solidFill>
                <a:srgbClr val="000000"/>
              </a:solidFill>
              <a:latin typeface="Arial"/>
            </a:endParaRPr>
          </a:p>
        </p:txBody>
      </p:sp>
      <p:sp>
        <p:nvSpPr>
          <p:cNvPr id="87" name="PlaceHolder 2"/>
          <p:cNvSpPr>
            <a:spLocks noGrp="1"/>
          </p:cNvSpPr>
          <p:nvPr>
            <p:ph/>
          </p:nvPr>
        </p:nvSpPr>
        <p:spPr>
          <a:xfrm>
            <a:off x="678240" y="1939680"/>
            <a:ext cx="8700840" cy="468324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000000"/>
              </a:solidFill>
              <a:latin typeface="Arial"/>
            </a:endParaRPr>
          </a:p>
        </p:txBody>
      </p:sp>
      <p:sp>
        <p:nvSpPr>
          <p:cNvPr id="4" name="PlaceHolder 3"/>
          <p:cNvSpPr>
            <a:spLocks noGrp="1"/>
          </p:cNvSpPr>
          <p:nvPr>
            <p:ph type="sldNum" idx="3"/>
          </p:nvPr>
        </p:nvSpPr>
        <p:spPr/>
        <p:txBody>
          <a:bodyPr/>
          <a:lstStyle/>
          <a:p>
            <a:fld id="{DC521DAF-9DF6-4797-8C01-50B2ACC9B1E2}" type="slidenum">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678240" y="969840"/>
            <a:ext cx="8700840" cy="784440"/>
          </a:xfrm>
          <a:prstGeom prst="rect">
            <a:avLst/>
          </a:prstGeom>
          <a:noFill/>
          <a:ln w="0">
            <a:noFill/>
          </a:ln>
        </p:spPr>
        <p:txBody>
          <a:bodyPr lIns="0" tIns="0" rIns="0" bIns="0" anchor="ctr">
            <a:noAutofit/>
          </a:bodyPr>
          <a:lstStyle/>
          <a:p>
            <a:pPr indent="0" algn="ctr">
              <a:buNone/>
            </a:pPr>
            <a:endParaRPr lang="es-ES" sz="4400" b="0" strike="noStrike" spc="-1">
              <a:solidFill>
                <a:srgbClr val="000000"/>
              </a:solidFill>
              <a:latin typeface="Arial"/>
            </a:endParaRPr>
          </a:p>
        </p:txBody>
      </p:sp>
      <p:sp>
        <p:nvSpPr>
          <p:cNvPr id="89" name="PlaceHolder 2"/>
          <p:cNvSpPr>
            <a:spLocks noGrp="1"/>
          </p:cNvSpPr>
          <p:nvPr>
            <p:ph/>
          </p:nvPr>
        </p:nvSpPr>
        <p:spPr>
          <a:xfrm>
            <a:off x="678240" y="1939680"/>
            <a:ext cx="4245840" cy="468324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000000"/>
              </a:solidFill>
              <a:latin typeface="Arial"/>
            </a:endParaRPr>
          </a:p>
        </p:txBody>
      </p:sp>
      <p:sp>
        <p:nvSpPr>
          <p:cNvPr id="90" name="PlaceHolder 3"/>
          <p:cNvSpPr>
            <a:spLocks noGrp="1"/>
          </p:cNvSpPr>
          <p:nvPr>
            <p:ph/>
          </p:nvPr>
        </p:nvSpPr>
        <p:spPr>
          <a:xfrm>
            <a:off x="5136840" y="1939680"/>
            <a:ext cx="4245840" cy="468324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000000"/>
              </a:solidFill>
              <a:latin typeface="Arial"/>
            </a:endParaRPr>
          </a:p>
        </p:txBody>
      </p:sp>
      <p:sp>
        <p:nvSpPr>
          <p:cNvPr id="5" name="PlaceHolder 4"/>
          <p:cNvSpPr>
            <a:spLocks noGrp="1"/>
          </p:cNvSpPr>
          <p:nvPr>
            <p:ph type="sldNum" idx="3"/>
          </p:nvPr>
        </p:nvSpPr>
        <p:spPr/>
        <p:txBody>
          <a:bodyPr/>
          <a:lstStyle/>
          <a:p>
            <a:fld id="{AF81DD99-2DFA-43A0-9B6C-16AA3428BCAB}" type="slidenum">
              <a:t>‹Nº›</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1" name="PlaceHolder 1"/>
          <p:cNvSpPr>
            <a:spLocks noGrp="1"/>
          </p:cNvSpPr>
          <p:nvPr>
            <p:ph type="title"/>
          </p:nvPr>
        </p:nvSpPr>
        <p:spPr>
          <a:xfrm>
            <a:off x="678240" y="969840"/>
            <a:ext cx="8700840" cy="784440"/>
          </a:xfrm>
          <a:prstGeom prst="rect">
            <a:avLst/>
          </a:prstGeom>
          <a:noFill/>
          <a:ln w="0">
            <a:noFill/>
          </a:ln>
        </p:spPr>
        <p:txBody>
          <a:bodyPr lIns="0" tIns="0" rIns="0" bIns="0" anchor="ctr">
            <a:noAutofit/>
          </a:bodyPr>
          <a:lstStyle/>
          <a:p>
            <a:pPr indent="0" algn="ctr">
              <a:buNone/>
            </a:pPr>
            <a:endParaRPr lang="es-ES" sz="4400" b="0" strike="noStrike" spc="-1">
              <a:solidFill>
                <a:srgbClr val="000000"/>
              </a:solidFill>
              <a:latin typeface="Arial"/>
            </a:endParaRPr>
          </a:p>
        </p:txBody>
      </p:sp>
      <p:sp>
        <p:nvSpPr>
          <p:cNvPr id="3" name="PlaceHolder 2"/>
          <p:cNvSpPr>
            <a:spLocks noGrp="1"/>
          </p:cNvSpPr>
          <p:nvPr>
            <p:ph type="sldNum" idx="3"/>
          </p:nvPr>
        </p:nvSpPr>
        <p:spPr/>
        <p:txBody>
          <a:bodyPr/>
          <a:lstStyle/>
          <a:p>
            <a:fld id="{7A8C8F35-79F1-4771-B064-DDAE34215049}" type="slidenum">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78240" y="969840"/>
            <a:ext cx="8700840" cy="784440"/>
          </a:xfrm>
          <a:prstGeom prst="rect">
            <a:avLst/>
          </a:prstGeom>
          <a:noFill/>
          <a:ln w="0">
            <a:noFill/>
          </a:ln>
        </p:spPr>
        <p:txBody>
          <a:bodyPr lIns="0" tIns="0" rIns="0" bIns="0" anchor="ctr">
            <a:noAutofit/>
          </a:bodyPr>
          <a:lstStyle/>
          <a:p>
            <a:pPr indent="0" algn="ctr">
              <a:buNone/>
            </a:pPr>
            <a:endParaRPr lang="es-ES" sz="4400" b="0" strike="noStrike" spc="-1">
              <a:solidFill>
                <a:srgbClr val="FFFFFF"/>
              </a:solidFill>
              <a:latin typeface="Arial"/>
            </a:endParaRPr>
          </a:p>
        </p:txBody>
      </p:sp>
      <p:sp>
        <p:nvSpPr>
          <p:cNvPr id="7" name="PlaceHolder 2"/>
          <p:cNvSpPr>
            <a:spLocks noGrp="1"/>
          </p:cNvSpPr>
          <p:nvPr>
            <p:ph/>
          </p:nvPr>
        </p:nvSpPr>
        <p:spPr>
          <a:xfrm>
            <a:off x="678240" y="1939680"/>
            <a:ext cx="8700840" cy="468324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FFFFFF"/>
              </a:solidFill>
              <a:latin typeface="Arial"/>
            </a:endParaRPr>
          </a:p>
        </p:txBody>
      </p:sp>
      <p:sp>
        <p:nvSpPr>
          <p:cNvPr id="4" name="PlaceHolder 3"/>
          <p:cNvSpPr>
            <a:spLocks noGrp="1"/>
          </p:cNvSpPr>
          <p:nvPr>
            <p:ph type="sldNum" idx="1"/>
          </p:nvPr>
        </p:nvSpPr>
        <p:spPr/>
        <p:txBody>
          <a:bodyPr/>
          <a:lstStyle/>
          <a:p>
            <a:fld id="{8947A721-F50B-471C-A6C3-3C20B334529E}" type="slidenum">
              <a:t>‹Nº›</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2" name="PlaceHolder 1"/>
          <p:cNvSpPr>
            <a:spLocks noGrp="1"/>
          </p:cNvSpPr>
          <p:nvPr>
            <p:ph type="subTitle"/>
          </p:nvPr>
        </p:nvSpPr>
        <p:spPr>
          <a:xfrm>
            <a:off x="678240" y="969840"/>
            <a:ext cx="8700840" cy="3637440"/>
          </a:xfrm>
          <a:prstGeom prst="rect">
            <a:avLst/>
          </a:prstGeom>
          <a:noFill/>
          <a:ln w="0">
            <a:noFill/>
          </a:ln>
        </p:spPr>
        <p:txBody>
          <a:bodyPr lIns="0" tIns="0" rIns="0" bIns="0" anchor="ctr">
            <a:noAutofit/>
          </a:bodyPr>
          <a:lstStyle/>
          <a:p>
            <a:pPr algn="ctr"/>
            <a:endParaRPr lang="es-ES" sz="3200" b="0" strike="noStrike" spc="-1">
              <a:solidFill>
                <a:srgbClr val="000000"/>
              </a:solidFill>
              <a:latin typeface="Arial"/>
            </a:endParaRPr>
          </a:p>
        </p:txBody>
      </p:sp>
      <p:sp>
        <p:nvSpPr>
          <p:cNvPr id="3" name="PlaceHolder 2"/>
          <p:cNvSpPr>
            <a:spLocks noGrp="1"/>
          </p:cNvSpPr>
          <p:nvPr>
            <p:ph type="sldNum" idx="3"/>
          </p:nvPr>
        </p:nvSpPr>
        <p:spPr/>
        <p:txBody>
          <a:bodyPr/>
          <a:lstStyle/>
          <a:p>
            <a:fld id="{602E3A07-6DF5-4F27-A9A4-46F7BB05DF46}" type="slidenum">
              <a:t>‹Nº›</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678240" y="969840"/>
            <a:ext cx="8700840" cy="784440"/>
          </a:xfrm>
          <a:prstGeom prst="rect">
            <a:avLst/>
          </a:prstGeom>
          <a:noFill/>
          <a:ln w="0">
            <a:noFill/>
          </a:ln>
        </p:spPr>
        <p:txBody>
          <a:bodyPr lIns="0" tIns="0" rIns="0" bIns="0" anchor="ctr">
            <a:noAutofit/>
          </a:bodyPr>
          <a:lstStyle/>
          <a:p>
            <a:pPr indent="0" algn="ctr">
              <a:buNone/>
            </a:pPr>
            <a:endParaRPr lang="es-ES" sz="4400" b="0" strike="noStrike" spc="-1">
              <a:solidFill>
                <a:srgbClr val="000000"/>
              </a:solidFill>
              <a:latin typeface="Arial"/>
            </a:endParaRPr>
          </a:p>
        </p:txBody>
      </p:sp>
      <p:sp>
        <p:nvSpPr>
          <p:cNvPr id="94" name="PlaceHolder 2"/>
          <p:cNvSpPr>
            <a:spLocks noGrp="1"/>
          </p:cNvSpPr>
          <p:nvPr>
            <p:ph/>
          </p:nvPr>
        </p:nvSpPr>
        <p:spPr>
          <a:xfrm>
            <a:off x="678240" y="1939680"/>
            <a:ext cx="424584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000000"/>
              </a:solidFill>
              <a:latin typeface="Arial"/>
            </a:endParaRPr>
          </a:p>
        </p:txBody>
      </p:sp>
      <p:sp>
        <p:nvSpPr>
          <p:cNvPr id="95" name="PlaceHolder 3"/>
          <p:cNvSpPr>
            <a:spLocks noGrp="1"/>
          </p:cNvSpPr>
          <p:nvPr>
            <p:ph/>
          </p:nvPr>
        </p:nvSpPr>
        <p:spPr>
          <a:xfrm>
            <a:off x="5136840" y="1939680"/>
            <a:ext cx="4245840" cy="468324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000000"/>
              </a:solidFill>
              <a:latin typeface="Arial"/>
            </a:endParaRPr>
          </a:p>
        </p:txBody>
      </p:sp>
      <p:sp>
        <p:nvSpPr>
          <p:cNvPr id="96" name="PlaceHolder 4"/>
          <p:cNvSpPr>
            <a:spLocks noGrp="1"/>
          </p:cNvSpPr>
          <p:nvPr>
            <p:ph/>
          </p:nvPr>
        </p:nvSpPr>
        <p:spPr>
          <a:xfrm>
            <a:off x="678240" y="4386240"/>
            <a:ext cx="424584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000000"/>
              </a:solidFill>
              <a:latin typeface="Arial"/>
            </a:endParaRPr>
          </a:p>
        </p:txBody>
      </p:sp>
      <p:sp>
        <p:nvSpPr>
          <p:cNvPr id="6" name="PlaceHolder 5"/>
          <p:cNvSpPr>
            <a:spLocks noGrp="1"/>
          </p:cNvSpPr>
          <p:nvPr>
            <p:ph type="sldNum" idx="3"/>
          </p:nvPr>
        </p:nvSpPr>
        <p:spPr/>
        <p:txBody>
          <a:bodyPr/>
          <a:lstStyle/>
          <a:p>
            <a:fld id="{3CC513FF-F389-479D-9DA0-C384760CB891}" type="slidenum">
              <a:t>‹Nº›</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78240" y="969840"/>
            <a:ext cx="8700840" cy="784440"/>
          </a:xfrm>
          <a:prstGeom prst="rect">
            <a:avLst/>
          </a:prstGeom>
          <a:noFill/>
          <a:ln w="0">
            <a:noFill/>
          </a:ln>
        </p:spPr>
        <p:txBody>
          <a:bodyPr lIns="0" tIns="0" rIns="0" bIns="0" anchor="ctr">
            <a:noAutofit/>
          </a:bodyPr>
          <a:lstStyle/>
          <a:p>
            <a:pPr indent="0" algn="ctr">
              <a:buNone/>
            </a:pPr>
            <a:endParaRPr lang="es-ES" sz="4400" b="0" strike="noStrike" spc="-1">
              <a:solidFill>
                <a:srgbClr val="000000"/>
              </a:solidFill>
              <a:latin typeface="Arial"/>
            </a:endParaRPr>
          </a:p>
        </p:txBody>
      </p:sp>
      <p:sp>
        <p:nvSpPr>
          <p:cNvPr id="98" name="PlaceHolder 2"/>
          <p:cNvSpPr>
            <a:spLocks noGrp="1"/>
          </p:cNvSpPr>
          <p:nvPr>
            <p:ph/>
          </p:nvPr>
        </p:nvSpPr>
        <p:spPr>
          <a:xfrm>
            <a:off x="678240" y="1939680"/>
            <a:ext cx="4245840" cy="468324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000000"/>
              </a:solidFill>
              <a:latin typeface="Arial"/>
            </a:endParaRPr>
          </a:p>
        </p:txBody>
      </p:sp>
      <p:sp>
        <p:nvSpPr>
          <p:cNvPr id="99" name="PlaceHolder 3"/>
          <p:cNvSpPr>
            <a:spLocks noGrp="1"/>
          </p:cNvSpPr>
          <p:nvPr>
            <p:ph/>
          </p:nvPr>
        </p:nvSpPr>
        <p:spPr>
          <a:xfrm>
            <a:off x="5136840" y="1939680"/>
            <a:ext cx="424584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000000"/>
              </a:solidFill>
              <a:latin typeface="Arial"/>
            </a:endParaRPr>
          </a:p>
        </p:txBody>
      </p:sp>
      <p:sp>
        <p:nvSpPr>
          <p:cNvPr id="100" name="PlaceHolder 4"/>
          <p:cNvSpPr>
            <a:spLocks noGrp="1"/>
          </p:cNvSpPr>
          <p:nvPr>
            <p:ph/>
          </p:nvPr>
        </p:nvSpPr>
        <p:spPr>
          <a:xfrm>
            <a:off x="5136840" y="4386240"/>
            <a:ext cx="424584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000000"/>
              </a:solidFill>
              <a:latin typeface="Arial"/>
            </a:endParaRPr>
          </a:p>
        </p:txBody>
      </p:sp>
      <p:sp>
        <p:nvSpPr>
          <p:cNvPr id="6" name="PlaceHolder 5"/>
          <p:cNvSpPr>
            <a:spLocks noGrp="1"/>
          </p:cNvSpPr>
          <p:nvPr>
            <p:ph type="sldNum" idx="3"/>
          </p:nvPr>
        </p:nvSpPr>
        <p:spPr/>
        <p:txBody>
          <a:bodyPr/>
          <a:lstStyle/>
          <a:p>
            <a:fld id="{A6678B76-8DB0-4D38-9A0F-ECC9EFFE15EE}" type="slidenum">
              <a:t>‹Nº›</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78240" y="969840"/>
            <a:ext cx="8700840" cy="784440"/>
          </a:xfrm>
          <a:prstGeom prst="rect">
            <a:avLst/>
          </a:prstGeom>
          <a:noFill/>
          <a:ln w="0">
            <a:noFill/>
          </a:ln>
        </p:spPr>
        <p:txBody>
          <a:bodyPr lIns="0" tIns="0" rIns="0" bIns="0" anchor="ctr">
            <a:noAutofit/>
          </a:bodyPr>
          <a:lstStyle/>
          <a:p>
            <a:pPr indent="0" algn="ctr">
              <a:buNone/>
            </a:pPr>
            <a:endParaRPr lang="es-ES" sz="4400" b="0" strike="noStrike" spc="-1">
              <a:solidFill>
                <a:srgbClr val="000000"/>
              </a:solidFill>
              <a:latin typeface="Arial"/>
            </a:endParaRPr>
          </a:p>
        </p:txBody>
      </p:sp>
      <p:sp>
        <p:nvSpPr>
          <p:cNvPr id="102" name="PlaceHolder 2"/>
          <p:cNvSpPr>
            <a:spLocks noGrp="1"/>
          </p:cNvSpPr>
          <p:nvPr>
            <p:ph/>
          </p:nvPr>
        </p:nvSpPr>
        <p:spPr>
          <a:xfrm>
            <a:off x="678240" y="1939680"/>
            <a:ext cx="424584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000000"/>
              </a:solidFill>
              <a:latin typeface="Arial"/>
            </a:endParaRPr>
          </a:p>
        </p:txBody>
      </p:sp>
      <p:sp>
        <p:nvSpPr>
          <p:cNvPr id="103" name="PlaceHolder 3"/>
          <p:cNvSpPr>
            <a:spLocks noGrp="1"/>
          </p:cNvSpPr>
          <p:nvPr>
            <p:ph/>
          </p:nvPr>
        </p:nvSpPr>
        <p:spPr>
          <a:xfrm>
            <a:off x="5136840" y="1939680"/>
            <a:ext cx="424584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000000"/>
              </a:solidFill>
              <a:latin typeface="Arial"/>
            </a:endParaRPr>
          </a:p>
        </p:txBody>
      </p:sp>
      <p:sp>
        <p:nvSpPr>
          <p:cNvPr id="104" name="PlaceHolder 4"/>
          <p:cNvSpPr>
            <a:spLocks noGrp="1"/>
          </p:cNvSpPr>
          <p:nvPr>
            <p:ph/>
          </p:nvPr>
        </p:nvSpPr>
        <p:spPr>
          <a:xfrm>
            <a:off x="678240" y="4386240"/>
            <a:ext cx="870084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000000"/>
              </a:solidFill>
              <a:latin typeface="Arial"/>
            </a:endParaRPr>
          </a:p>
        </p:txBody>
      </p:sp>
      <p:sp>
        <p:nvSpPr>
          <p:cNvPr id="6" name="PlaceHolder 5"/>
          <p:cNvSpPr>
            <a:spLocks noGrp="1"/>
          </p:cNvSpPr>
          <p:nvPr>
            <p:ph type="sldNum" idx="3"/>
          </p:nvPr>
        </p:nvSpPr>
        <p:spPr/>
        <p:txBody>
          <a:bodyPr/>
          <a:lstStyle/>
          <a:p>
            <a:fld id="{F8D3FC0E-311D-46A8-90A2-33B7AE3C97AB}" type="slidenum">
              <a:t>‹Nº›</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678240" y="969840"/>
            <a:ext cx="8700840" cy="784440"/>
          </a:xfrm>
          <a:prstGeom prst="rect">
            <a:avLst/>
          </a:prstGeom>
          <a:noFill/>
          <a:ln w="0">
            <a:noFill/>
          </a:ln>
        </p:spPr>
        <p:txBody>
          <a:bodyPr lIns="0" tIns="0" rIns="0" bIns="0" anchor="ctr">
            <a:noAutofit/>
          </a:bodyPr>
          <a:lstStyle/>
          <a:p>
            <a:pPr indent="0" algn="ctr">
              <a:buNone/>
            </a:pPr>
            <a:endParaRPr lang="es-ES" sz="4400" b="0" strike="noStrike" spc="-1">
              <a:solidFill>
                <a:srgbClr val="000000"/>
              </a:solidFill>
              <a:latin typeface="Arial"/>
            </a:endParaRPr>
          </a:p>
        </p:txBody>
      </p:sp>
      <p:sp>
        <p:nvSpPr>
          <p:cNvPr id="106" name="PlaceHolder 2"/>
          <p:cNvSpPr>
            <a:spLocks noGrp="1"/>
          </p:cNvSpPr>
          <p:nvPr>
            <p:ph/>
          </p:nvPr>
        </p:nvSpPr>
        <p:spPr>
          <a:xfrm>
            <a:off x="678240" y="1939680"/>
            <a:ext cx="870084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000000"/>
              </a:solidFill>
              <a:latin typeface="Arial"/>
            </a:endParaRPr>
          </a:p>
        </p:txBody>
      </p:sp>
      <p:sp>
        <p:nvSpPr>
          <p:cNvPr id="107" name="PlaceHolder 3"/>
          <p:cNvSpPr>
            <a:spLocks noGrp="1"/>
          </p:cNvSpPr>
          <p:nvPr>
            <p:ph/>
          </p:nvPr>
        </p:nvSpPr>
        <p:spPr>
          <a:xfrm>
            <a:off x="678240" y="4386240"/>
            <a:ext cx="870084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000000"/>
              </a:solidFill>
              <a:latin typeface="Arial"/>
            </a:endParaRPr>
          </a:p>
        </p:txBody>
      </p:sp>
      <p:sp>
        <p:nvSpPr>
          <p:cNvPr id="5" name="PlaceHolder 4"/>
          <p:cNvSpPr>
            <a:spLocks noGrp="1"/>
          </p:cNvSpPr>
          <p:nvPr>
            <p:ph type="sldNum" idx="3"/>
          </p:nvPr>
        </p:nvSpPr>
        <p:spPr/>
        <p:txBody>
          <a:bodyPr/>
          <a:lstStyle/>
          <a:p>
            <a:fld id="{E58B5D32-CAD2-414E-9709-D724AB5A2386}" type="slidenum">
              <a:t>‹Nº›</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78240" y="969840"/>
            <a:ext cx="8700840" cy="784440"/>
          </a:xfrm>
          <a:prstGeom prst="rect">
            <a:avLst/>
          </a:prstGeom>
          <a:noFill/>
          <a:ln w="0">
            <a:noFill/>
          </a:ln>
        </p:spPr>
        <p:txBody>
          <a:bodyPr lIns="0" tIns="0" rIns="0" bIns="0" anchor="ctr">
            <a:noAutofit/>
          </a:bodyPr>
          <a:lstStyle/>
          <a:p>
            <a:pPr indent="0" algn="ctr">
              <a:buNone/>
            </a:pPr>
            <a:endParaRPr lang="es-ES" sz="4400" b="0" strike="noStrike" spc="-1">
              <a:solidFill>
                <a:srgbClr val="000000"/>
              </a:solidFill>
              <a:latin typeface="Arial"/>
            </a:endParaRPr>
          </a:p>
        </p:txBody>
      </p:sp>
      <p:sp>
        <p:nvSpPr>
          <p:cNvPr id="109" name="PlaceHolder 2"/>
          <p:cNvSpPr>
            <a:spLocks noGrp="1"/>
          </p:cNvSpPr>
          <p:nvPr>
            <p:ph/>
          </p:nvPr>
        </p:nvSpPr>
        <p:spPr>
          <a:xfrm>
            <a:off x="678240" y="1939680"/>
            <a:ext cx="424584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000000"/>
              </a:solidFill>
              <a:latin typeface="Arial"/>
            </a:endParaRPr>
          </a:p>
        </p:txBody>
      </p:sp>
      <p:sp>
        <p:nvSpPr>
          <p:cNvPr id="110" name="PlaceHolder 3"/>
          <p:cNvSpPr>
            <a:spLocks noGrp="1"/>
          </p:cNvSpPr>
          <p:nvPr>
            <p:ph/>
          </p:nvPr>
        </p:nvSpPr>
        <p:spPr>
          <a:xfrm>
            <a:off x="5136840" y="1939680"/>
            <a:ext cx="424584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000000"/>
              </a:solidFill>
              <a:latin typeface="Arial"/>
            </a:endParaRPr>
          </a:p>
        </p:txBody>
      </p:sp>
      <p:sp>
        <p:nvSpPr>
          <p:cNvPr id="111" name="PlaceHolder 4"/>
          <p:cNvSpPr>
            <a:spLocks noGrp="1"/>
          </p:cNvSpPr>
          <p:nvPr>
            <p:ph/>
          </p:nvPr>
        </p:nvSpPr>
        <p:spPr>
          <a:xfrm>
            <a:off x="678240" y="4386240"/>
            <a:ext cx="424584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000000"/>
              </a:solidFill>
              <a:latin typeface="Arial"/>
            </a:endParaRPr>
          </a:p>
        </p:txBody>
      </p:sp>
      <p:sp>
        <p:nvSpPr>
          <p:cNvPr id="112" name="PlaceHolder 5"/>
          <p:cNvSpPr>
            <a:spLocks noGrp="1"/>
          </p:cNvSpPr>
          <p:nvPr>
            <p:ph/>
          </p:nvPr>
        </p:nvSpPr>
        <p:spPr>
          <a:xfrm>
            <a:off x="5136840" y="4386240"/>
            <a:ext cx="424584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000000"/>
              </a:solidFill>
              <a:latin typeface="Arial"/>
            </a:endParaRPr>
          </a:p>
        </p:txBody>
      </p:sp>
      <p:sp>
        <p:nvSpPr>
          <p:cNvPr id="7" name="PlaceHolder 6"/>
          <p:cNvSpPr>
            <a:spLocks noGrp="1"/>
          </p:cNvSpPr>
          <p:nvPr>
            <p:ph type="sldNum" idx="3"/>
          </p:nvPr>
        </p:nvSpPr>
        <p:spPr/>
        <p:txBody>
          <a:bodyPr/>
          <a:lstStyle/>
          <a:p>
            <a:fld id="{01F265A8-58D6-458B-8578-1362CDCF399F}" type="slidenum">
              <a:t>‹Nº›</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678240" y="969840"/>
            <a:ext cx="8700840" cy="784440"/>
          </a:xfrm>
          <a:prstGeom prst="rect">
            <a:avLst/>
          </a:prstGeom>
          <a:noFill/>
          <a:ln w="0">
            <a:noFill/>
          </a:ln>
        </p:spPr>
        <p:txBody>
          <a:bodyPr lIns="0" tIns="0" rIns="0" bIns="0" anchor="ctr">
            <a:noAutofit/>
          </a:bodyPr>
          <a:lstStyle/>
          <a:p>
            <a:pPr indent="0" algn="ctr">
              <a:buNone/>
            </a:pPr>
            <a:endParaRPr lang="es-ES" sz="4400" b="0" strike="noStrike" spc="-1">
              <a:solidFill>
                <a:srgbClr val="000000"/>
              </a:solidFill>
              <a:latin typeface="Arial"/>
            </a:endParaRPr>
          </a:p>
        </p:txBody>
      </p:sp>
      <p:sp>
        <p:nvSpPr>
          <p:cNvPr id="114" name="PlaceHolder 2"/>
          <p:cNvSpPr>
            <a:spLocks noGrp="1"/>
          </p:cNvSpPr>
          <p:nvPr>
            <p:ph/>
          </p:nvPr>
        </p:nvSpPr>
        <p:spPr>
          <a:xfrm>
            <a:off x="678240" y="1939680"/>
            <a:ext cx="280152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000000"/>
              </a:solidFill>
              <a:latin typeface="Arial"/>
            </a:endParaRPr>
          </a:p>
        </p:txBody>
      </p:sp>
      <p:sp>
        <p:nvSpPr>
          <p:cNvPr id="115" name="PlaceHolder 3"/>
          <p:cNvSpPr>
            <a:spLocks noGrp="1"/>
          </p:cNvSpPr>
          <p:nvPr>
            <p:ph/>
          </p:nvPr>
        </p:nvSpPr>
        <p:spPr>
          <a:xfrm>
            <a:off x="3620160" y="1939680"/>
            <a:ext cx="280152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000000"/>
              </a:solidFill>
              <a:latin typeface="Arial"/>
            </a:endParaRPr>
          </a:p>
        </p:txBody>
      </p:sp>
      <p:sp>
        <p:nvSpPr>
          <p:cNvPr id="116" name="PlaceHolder 4"/>
          <p:cNvSpPr>
            <a:spLocks noGrp="1"/>
          </p:cNvSpPr>
          <p:nvPr>
            <p:ph/>
          </p:nvPr>
        </p:nvSpPr>
        <p:spPr>
          <a:xfrm>
            <a:off x="6562080" y="1939680"/>
            <a:ext cx="280152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000000"/>
              </a:solidFill>
              <a:latin typeface="Arial"/>
            </a:endParaRPr>
          </a:p>
        </p:txBody>
      </p:sp>
      <p:sp>
        <p:nvSpPr>
          <p:cNvPr id="117" name="PlaceHolder 5"/>
          <p:cNvSpPr>
            <a:spLocks noGrp="1"/>
          </p:cNvSpPr>
          <p:nvPr>
            <p:ph/>
          </p:nvPr>
        </p:nvSpPr>
        <p:spPr>
          <a:xfrm>
            <a:off x="678240" y="4386240"/>
            <a:ext cx="280152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000000"/>
              </a:solidFill>
              <a:latin typeface="Arial"/>
            </a:endParaRPr>
          </a:p>
        </p:txBody>
      </p:sp>
      <p:sp>
        <p:nvSpPr>
          <p:cNvPr id="118" name="PlaceHolder 6"/>
          <p:cNvSpPr>
            <a:spLocks noGrp="1"/>
          </p:cNvSpPr>
          <p:nvPr>
            <p:ph/>
          </p:nvPr>
        </p:nvSpPr>
        <p:spPr>
          <a:xfrm>
            <a:off x="3620160" y="4386240"/>
            <a:ext cx="280152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000000"/>
              </a:solidFill>
              <a:latin typeface="Arial"/>
            </a:endParaRPr>
          </a:p>
        </p:txBody>
      </p:sp>
      <p:sp>
        <p:nvSpPr>
          <p:cNvPr id="119" name="PlaceHolder 7"/>
          <p:cNvSpPr>
            <a:spLocks noGrp="1"/>
          </p:cNvSpPr>
          <p:nvPr>
            <p:ph/>
          </p:nvPr>
        </p:nvSpPr>
        <p:spPr>
          <a:xfrm>
            <a:off x="6562080" y="4386240"/>
            <a:ext cx="280152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000000"/>
              </a:solidFill>
              <a:latin typeface="Arial"/>
            </a:endParaRPr>
          </a:p>
        </p:txBody>
      </p:sp>
      <p:sp>
        <p:nvSpPr>
          <p:cNvPr id="9" name="PlaceHolder 8"/>
          <p:cNvSpPr>
            <a:spLocks noGrp="1"/>
          </p:cNvSpPr>
          <p:nvPr>
            <p:ph type="sldNum" idx="3"/>
          </p:nvPr>
        </p:nvSpPr>
        <p:spPr/>
        <p:txBody>
          <a:bodyPr/>
          <a:lstStyle/>
          <a:p>
            <a:fld id="{EED50F6F-A427-4DF1-9C56-44D0D57998A4}" type="slidenum">
              <a:t>‹Nº›</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C05404-72E5-D539-302D-21DC89B8615F}"/>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1C61F8C2-2C4A-7C3B-7DCE-520AD677018B}"/>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9196679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0117" y="1105344"/>
            <a:ext cx="8238165" cy="609398"/>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508760" y="4352544"/>
            <a:ext cx="704088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12/28/2022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11735732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4"/>
          </p:nvPr>
        </p:nvSpPr>
        <p:spPr/>
        <p:txBody>
          <a:bodyPr/>
          <a:lstStyle/>
          <a:p>
            <a:fld id="{B1E050D3-59EB-4251-89E8-228A44CC2B56}" type="slidenum">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678240" y="969840"/>
            <a:ext cx="8700840" cy="784440"/>
          </a:xfrm>
          <a:prstGeom prst="rect">
            <a:avLst/>
          </a:prstGeom>
          <a:noFill/>
          <a:ln w="0">
            <a:noFill/>
          </a:ln>
        </p:spPr>
        <p:txBody>
          <a:bodyPr lIns="0" tIns="0" rIns="0" bIns="0" anchor="ctr">
            <a:noAutofit/>
          </a:bodyPr>
          <a:lstStyle/>
          <a:p>
            <a:pPr indent="0" algn="ctr">
              <a:buNone/>
            </a:pPr>
            <a:endParaRPr lang="es-ES" sz="4400" b="0" strike="noStrike" spc="-1">
              <a:solidFill>
                <a:srgbClr val="FFFFFF"/>
              </a:solidFill>
              <a:latin typeface="Arial"/>
            </a:endParaRPr>
          </a:p>
        </p:txBody>
      </p:sp>
      <p:sp>
        <p:nvSpPr>
          <p:cNvPr id="9" name="PlaceHolder 2"/>
          <p:cNvSpPr>
            <a:spLocks noGrp="1"/>
          </p:cNvSpPr>
          <p:nvPr>
            <p:ph/>
          </p:nvPr>
        </p:nvSpPr>
        <p:spPr>
          <a:xfrm>
            <a:off x="678240" y="1939680"/>
            <a:ext cx="4245840" cy="468324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FFFFFF"/>
              </a:solidFill>
              <a:latin typeface="Arial"/>
            </a:endParaRPr>
          </a:p>
        </p:txBody>
      </p:sp>
      <p:sp>
        <p:nvSpPr>
          <p:cNvPr id="10" name="PlaceHolder 3"/>
          <p:cNvSpPr>
            <a:spLocks noGrp="1"/>
          </p:cNvSpPr>
          <p:nvPr>
            <p:ph/>
          </p:nvPr>
        </p:nvSpPr>
        <p:spPr>
          <a:xfrm>
            <a:off x="5136840" y="1939680"/>
            <a:ext cx="4245840" cy="468324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FFFFFF"/>
              </a:solidFill>
              <a:latin typeface="Arial"/>
            </a:endParaRPr>
          </a:p>
        </p:txBody>
      </p:sp>
      <p:sp>
        <p:nvSpPr>
          <p:cNvPr id="5" name="PlaceHolder 4"/>
          <p:cNvSpPr>
            <a:spLocks noGrp="1"/>
          </p:cNvSpPr>
          <p:nvPr>
            <p:ph type="sldNum" idx="1"/>
          </p:nvPr>
        </p:nvSpPr>
        <p:spPr/>
        <p:txBody>
          <a:bodyPr/>
          <a:lstStyle/>
          <a:p>
            <a:fld id="{D6BB32E5-0A61-4D53-BB82-BF4F5926E695}" type="slidenum">
              <a:t>‹Nº›</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5" name="PlaceHolder 1"/>
          <p:cNvSpPr>
            <a:spLocks noGrp="1"/>
          </p:cNvSpPr>
          <p:nvPr>
            <p:ph type="title"/>
          </p:nvPr>
        </p:nvSpPr>
        <p:spPr>
          <a:xfrm>
            <a:off x="678240" y="969840"/>
            <a:ext cx="8700840" cy="784440"/>
          </a:xfrm>
          <a:prstGeom prst="rect">
            <a:avLst/>
          </a:prstGeom>
          <a:noFill/>
          <a:ln w="0">
            <a:noFill/>
          </a:ln>
        </p:spPr>
        <p:txBody>
          <a:bodyPr lIns="0" tIns="0" rIns="0" bIns="0" anchor="ctr">
            <a:noAutofit/>
          </a:bodyPr>
          <a:lstStyle/>
          <a:p>
            <a:pPr indent="0" algn="ctr">
              <a:buNone/>
            </a:pPr>
            <a:endParaRPr lang="es-ES" sz="4400" b="0" strike="noStrike" spc="-1">
              <a:solidFill>
                <a:srgbClr val="000000"/>
              </a:solidFill>
              <a:latin typeface="Arial"/>
            </a:endParaRPr>
          </a:p>
        </p:txBody>
      </p:sp>
      <p:sp>
        <p:nvSpPr>
          <p:cNvPr id="126" name="PlaceHolder 2"/>
          <p:cNvSpPr>
            <a:spLocks noGrp="1"/>
          </p:cNvSpPr>
          <p:nvPr>
            <p:ph type="subTitle"/>
          </p:nvPr>
        </p:nvSpPr>
        <p:spPr>
          <a:xfrm>
            <a:off x="678240" y="1939680"/>
            <a:ext cx="8700840" cy="4683240"/>
          </a:xfrm>
          <a:prstGeom prst="rect">
            <a:avLst/>
          </a:prstGeom>
          <a:noFill/>
          <a:ln w="0">
            <a:noFill/>
          </a:ln>
        </p:spPr>
        <p:txBody>
          <a:bodyPr lIns="0" tIns="0" rIns="0" bIns="0" anchor="ctr">
            <a:noAutofit/>
          </a:bodyPr>
          <a:lstStyle/>
          <a:p>
            <a:pPr indent="0" algn="ctr">
              <a:buNone/>
            </a:pPr>
            <a:endParaRPr lang="es-ES" sz="3200" b="0" strike="noStrike" spc="-1">
              <a:solidFill>
                <a:srgbClr val="000000"/>
              </a:solidFill>
              <a:latin typeface="Arial"/>
            </a:endParaRPr>
          </a:p>
        </p:txBody>
      </p:sp>
      <p:sp>
        <p:nvSpPr>
          <p:cNvPr id="4" name="PlaceHolder 3"/>
          <p:cNvSpPr>
            <a:spLocks noGrp="1"/>
          </p:cNvSpPr>
          <p:nvPr>
            <p:ph type="sldNum" idx="4"/>
          </p:nvPr>
        </p:nvSpPr>
        <p:spPr/>
        <p:txBody>
          <a:bodyPr/>
          <a:lstStyle/>
          <a:p>
            <a:fld id="{19ED9126-332B-4D95-AD3C-A740EF16390C}" type="slidenum">
              <a:t>‹Nº›</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678240" y="969840"/>
            <a:ext cx="8700840" cy="784440"/>
          </a:xfrm>
          <a:prstGeom prst="rect">
            <a:avLst/>
          </a:prstGeom>
          <a:noFill/>
          <a:ln w="0">
            <a:noFill/>
          </a:ln>
        </p:spPr>
        <p:txBody>
          <a:bodyPr lIns="0" tIns="0" rIns="0" bIns="0" anchor="ctr">
            <a:noAutofit/>
          </a:bodyPr>
          <a:lstStyle/>
          <a:p>
            <a:pPr indent="0" algn="ctr">
              <a:buNone/>
            </a:pPr>
            <a:endParaRPr lang="es-ES" sz="4400" b="0" strike="noStrike" spc="-1">
              <a:solidFill>
                <a:srgbClr val="000000"/>
              </a:solidFill>
              <a:latin typeface="Arial"/>
            </a:endParaRPr>
          </a:p>
        </p:txBody>
      </p:sp>
      <p:sp>
        <p:nvSpPr>
          <p:cNvPr id="128" name="PlaceHolder 2"/>
          <p:cNvSpPr>
            <a:spLocks noGrp="1"/>
          </p:cNvSpPr>
          <p:nvPr>
            <p:ph/>
          </p:nvPr>
        </p:nvSpPr>
        <p:spPr>
          <a:xfrm>
            <a:off x="678240" y="1939680"/>
            <a:ext cx="8700840" cy="468324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000000"/>
              </a:solidFill>
              <a:latin typeface="Arial"/>
            </a:endParaRPr>
          </a:p>
        </p:txBody>
      </p:sp>
      <p:sp>
        <p:nvSpPr>
          <p:cNvPr id="4" name="PlaceHolder 3"/>
          <p:cNvSpPr>
            <a:spLocks noGrp="1"/>
          </p:cNvSpPr>
          <p:nvPr>
            <p:ph type="sldNum" idx="4"/>
          </p:nvPr>
        </p:nvSpPr>
        <p:spPr/>
        <p:txBody>
          <a:bodyPr/>
          <a:lstStyle/>
          <a:p>
            <a:fld id="{2E81D069-AFF7-42B4-9980-CA56B3C56284}" type="slidenum">
              <a:t>‹Nº›</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78240" y="969840"/>
            <a:ext cx="8700840" cy="784440"/>
          </a:xfrm>
          <a:prstGeom prst="rect">
            <a:avLst/>
          </a:prstGeom>
          <a:noFill/>
          <a:ln w="0">
            <a:noFill/>
          </a:ln>
        </p:spPr>
        <p:txBody>
          <a:bodyPr lIns="0" tIns="0" rIns="0" bIns="0" anchor="ctr">
            <a:noAutofit/>
          </a:bodyPr>
          <a:lstStyle/>
          <a:p>
            <a:pPr indent="0" algn="ctr">
              <a:buNone/>
            </a:pPr>
            <a:endParaRPr lang="es-ES" sz="4400" b="0" strike="noStrike" spc="-1">
              <a:solidFill>
                <a:srgbClr val="000000"/>
              </a:solidFill>
              <a:latin typeface="Arial"/>
            </a:endParaRPr>
          </a:p>
        </p:txBody>
      </p:sp>
      <p:sp>
        <p:nvSpPr>
          <p:cNvPr id="130" name="PlaceHolder 2"/>
          <p:cNvSpPr>
            <a:spLocks noGrp="1"/>
          </p:cNvSpPr>
          <p:nvPr>
            <p:ph/>
          </p:nvPr>
        </p:nvSpPr>
        <p:spPr>
          <a:xfrm>
            <a:off x="678240" y="1939680"/>
            <a:ext cx="4245840" cy="468324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000000"/>
              </a:solidFill>
              <a:latin typeface="Arial"/>
            </a:endParaRPr>
          </a:p>
        </p:txBody>
      </p:sp>
      <p:sp>
        <p:nvSpPr>
          <p:cNvPr id="131" name="PlaceHolder 3"/>
          <p:cNvSpPr>
            <a:spLocks noGrp="1"/>
          </p:cNvSpPr>
          <p:nvPr>
            <p:ph/>
          </p:nvPr>
        </p:nvSpPr>
        <p:spPr>
          <a:xfrm>
            <a:off x="5136840" y="1939680"/>
            <a:ext cx="4245840" cy="468324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000000"/>
              </a:solidFill>
              <a:latin typeface="Arial"/>
            </a:endParaRPr>
          </a:p>
        </p:txBody>
      </p:sp>
      <p:sp>
        <p:nvSpPr>
          <p:cNvPr id="5" name="PlaceHolder 4"/>
          <p:cNvSpPr>
            <a:spLocks noGrp="1"/>
          </p:cNvSpPr>
          <p:nvPr>
            <p:ph type="sldNum" idx="4"/>
          </p:nvPr>
        </p:nvSpPr>
        <p:spPr/>
        <p:txBody>
          <a:bodyPr/>
          <a:lstStyle/>
          <a:p>
            <a:fld id="{70BCE95D-3D42-49CF-8E7C-844C2913DE31}" type="slidenum">
              <a:t>‹Nº›</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2" name="PlaceHolder 1"/>
          <p:cNvSpPr>
            <a:spLocks noGrp="1"/>
          </p:cNvSpPr>
          <p:nvPr>
            <p:ph type="title"/>
          </p:nvPr>
        </p:nvSpPr>
        <p:spPr>
          <a:xfrm>
            <a:off x="678240" y="969840"/>
            <a:ext cx="8700840" cy="784440"/>
          </a:xfrm>
          <a:prstGeom prst="rect">
            <a:avLst/>
          </a:prstGeom>
          <a:noFill/>
          <a:ln w="0">
            <a:noFill/>
          </a:ln>
        </p:spPr>
        <p:txBody>
          <a:bodyPr lIns="0" tIns="0" rIns="0" bIns="0" anchor="ctr">
            <a:noAutofit/>
          </a:bodyPr>
          <a:lstStyle/>
          <a:p>
            <a:pPr indent="0" algn="ctr">
              <a:buNone/>
            </a:pPr>
            <a:endParaRPr lang="es-ES" sz="4400" b="0" strike="noStrike" spc="-1">
              <a:solidFill>
                <a:srgbClr val="000000"/>
              </a:solidFill>
              <a:latin typeface="Arial"/>
            </a:endParaRPr>
          </a:p>
        </p:txBody>
      </p:sp>
      <p:sp>
        <p:nvSpPr>
          <p:cNvPr id="3" name="PlaceHolder 2"/>
          <p:cNvSpPr>
            <a:spLocks noGrp="1"/>
          </p:cNvSpPr>
          <p:nvPr>
            <p:ph type="sldNum" idx="4"/>
          </p:nvPr>
        </p:nvSpPr>
        <p:spPr/>
        <p:txBody>
          <a:bodyPr/>
          <a:lstStyle/>
          <a:p>
            <a:fld id="{81D91C8A-6A41-4494-A099-5BBC7F8F5911}" type="slidenum">
              <a:t>‹Nº›</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3" name="PlaceHolder 1"/>
          <p:cNvSpPr>
            <a:spLocks noGrp="1"/>
          </p:cNvSpPr>
          <p:nvPr>
            <p:ph type="subTitle"/>
          </p:nvPr>
        </p:nvSpPr>
        <p:spPr>
          <a:xfrm>
            <a:off x="678240" y="969840"/>
            <a:ext cx="8700840" cy="3637440"/>
          </a:xfrm>
          <a:prstGeom prst="rect">
            <a:avLst/>
          </a:prstGeom>
          <a:noFill/>
          <a:ln w="0">
            <a:noFill/>
          </a:ln>
        </p:spPr>
        <p:txBody>
          <a:bodyPr lIns="0" tIns="0" rIns="0" bIns="0" anchor="ctr">
            <a:noAutofit/>
          </a:bodyPr>
          <a:lstStyle/>
          <a:p>
            <a:pPr algn="ctr"/>
            <a:endParaRPr lang="es-ES" sz="3200" b="0" strike="noStrike" spc="-1">
              <a:solidFill>
                <a:srgbClr val="000000"/>
              </a:solidFill>
              <a:latin typeface="Arial"/>
            </a:endParaRPr>
          </a:p>
        </p:txBody>
      </p:sp>
      <p:sp>
        <p:nvSpPr>
          <p:cNvPr id="3" name="PlaceHolder 2"/>
          <p:cNvSpPr>
            <a:spLocks noGrp="1"/>
          </p:cNvSpPr>
          <p:nvPr>
            <p:ph type="sldNum" idx="4"/>
          </p:nvPr>
        </p:nvSpPr>
        <p:spPr/>
        <p:txBody>
          <a:bodyPr/>
          <a:lstStyle/>
          <a:p>
            <a:fld id="{9D9302B9-5B2F-4D4B-94F9-5AAF94DFE2B4}" type="slidenum">
              <a:t>‹Nº›</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678240" y="969840"/>
            <a:ext cx="8700840" cy="784440"/>
          </a:xfrm>
          <a:prstGeom prst="rect">
            <a:avLst/>
          </a:prstGeom>
          <a:noFill/>
          <a:ln w="0">
            <a:noFill/>
          </a:ln>
        </p:spPr>
        <p:txBody>
          <a:bodyPr lIns="0" tIns="0" rIns="0" bIns="0" anchor="ctr">
            <a:noAutofit/>
          </a:bodyPr>
          <a:lstStyle/>
          <a:p>
            <a:pPr indent="0" algn="ctr">
              <a:buNone/>
            </a:pPr>
            <a:endParaRPr lang="es-ES" sz="4400" b="0" strike="noStrike" spc="-1">
              <a:solidFill>
                <a:srgbClr val="000000"/>
              </a:solidFill>
              <a:latin typeface="Arial"/>
            </a:endParaRPr>
          </a:p>
        </p:txBody>
      </p:sp>
      <p:sp>
        <p:nvSpPr>
          <p:cNvPr id="135" name="PlaceHolder 2"/>
          <p:cNvSpPr>
            <a:spLocks noGrp="1"/>
          </p:cNvSpPr>
          <p:nvPr>
            <p:ph/>
          </p:nvPr>
        </p:nvSpPr>
        <p:spPr>
          <a:xfrm>
            <a:off x="678240" y="1939680"/>
            <a:ext cx="424584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000000"/>
              </a:solidFill>
              <a:latin typeface="Arial"/>
            </a:endParaRPr>
          </a:p>
        </p:txBody>
      </p:sp>
      <p:sp>
        <p:nvSpPr>
          <p:cNvPr id="136" name="PlaceHolder 3"/>
          <p:cNvSpPr>
            <a:spLocks noGrp="1"/>
          </p:cNvSpPr>
          <p:nvPr>
            <p:ph/>
          </p:nvPr>
        </p:nvSpPr>
        <p:spPr>
          <a:xfrm>
            <a:off x="5136840" y="1939680"/>
            <a:ext cx="4245840" cy="468324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000000"/>
              </a:solidFill>
              <a:latin typeface="Arial"/>
            </a:endParaRPr>
          </a:p>
        </p:txBody>
      </p:sp>
      <p:sp>
        <p:nvSpPr>
          <p:cNvPr id="137" name="PlaceHolder 4"/>
          <p:cNvSpPr>
            <a:spLocks noGrp="1"/>
          </p:cNvSpPr>
          <p:nvPr>
            <p:ph/>
          </p:nvPr>
        </p:nvSpPr>
        <p:spPr>
          <a:xfrm>
            <a:off x="678240" y="4386240"/>
            <a:ext cx="424584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000000"/>
              </a:solidFill>
              <a:latin typeface="Arial"/>
            </a:endParaRPr>
          </a:p>
        </p:txBody>
      </p:sp>
      <p:sp>
        <p:nvSpPr>
          <p:cNvPr id="6" name="PlaceHolder 5"/>
          <p:cNvSpPr>
            <a:spLocks noGrp="1"/>
          </p:cNvSpPr>
          <p:nvPr>
            <p:ph type="sldNum" idx="4"/>
          </p:nvPr>
        </p:nvSpPr>
        <p:spPr/>
        <p:txBody>
          <a:bodyPr/>
          <a:lstStyle/>
          <a:p>
            <a:fld id="{75A64E97-D487-4B46-91B2-8B6A26791D64}" type="slidenum">
              <a:t>‹Nº›</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678240" y="969840"/>
            <a:ext cx="8700840" cy="784440"/>
          </a:xfrm>
          <a:prstGeom prst="rect">
            <a:avLst/>
          </a:prstGeom>
          <a:noFill/>
          <a:ln w="0">
            <a:noFill/>
          </a:ln>
        </p:spPr>
        <p:txBody>
          <a:bodyPr lIns="0" tIns="0" rIns="0" bIns="0" anchor="ctr">
            <a:noAutofit/>
          </a:bodyPr>
          <a:lstStyle/>
          <a:p>
            <a:pPr indent="0" algn="ctr">
              <a:buNone/>
            </a:pPr>
            <a:endParaRPr lang="es-ES" sz="4400" b="0" strike="noStrike" spc="-1">
              <a:solidFill>
                <a:srgbClr val="000000"/>
              </a:solidFill>
              <a:latin typeface="Arial"/>
            </a:endParaRPr>
          </a:p>
        </p:txBody>
      </p:sp>
      <p:sp>
        <p:nvSpPr>
          <p:cNvPr id="139" name="PlaceHolder 2"/>
          <p:cNvSpPr>
            <a:spLocks noGrp="1"/>
          </p:cNvSpPr>
          <p:nvPr>
            <p:ph/>
          </p:nvPr>
        </p:nvSpPr>
        <p:spPr>
          <a:xfrm>
            <a:off x="678240" y="1939680"/>
            <a:ext cx="4245840" cy="468324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000000"/>
              </a:solidFill>
              <a:latin typeface="Arial"/>
            </a:endParaRPr>
          </a:p>
        </p:txBody>
      </p:sp>
      <p:sp>
        <p:nvSpPr>
          <p:cNvPr id="140" name="PlaceHolder 3"/>
          <p:cNvSpPr>
            <a:spLocks noGrp="1"/>
          </p:cNvSpPr>
          <p:nvPr>
            <p:ph/>
          </p:nvPr>
        </p:nvSpPr>
        <p:spPr>
          <a:xfrm>
            <a:off x="5136840" y="1939680"/>
            <a:ext cx="424584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000000"/>
              </a:solidFill>
              <a:latin typeface="Arial"/>
            </a:endParaRPr>
          </a:p>
        </p:txBody>
      </p:sp>
      <p:sp>
        <p:nvSpPr>
          <p:cNvPr id="141" name="PlaceHolder 4"/>
          <p:cNvSpPr>
            <a:spLocks noGrp="1"/>
          </p:cNvSpPr>
          <p:nvPr>
            <p:ph/>
          </p:nvPr>
        </p:nvSpPr>
        <p:spPr>
          <a:xfrm>
            <a:off x="5136840" y="4386240"/>
            <a:ext cx="424584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000000"/>
              </a:solidFill>
              <a:latin typeface="Arial"/>
            </a:endParaRPr>
          </a:p>
        </p:txBody>
      </p:sp>
      <p:sp>
        <p:nvSpPr>
          <p:cNvPr id="6" name="PlaceHolder 5"/>
          <p:cNvSpPr>
            <a:spLocks noGrp="1"/>
          </p:cNvSpPr>
          <p:nvPr>
            <p:ph type="sldNum" idx="4"/>
          </p:nvPr>
        </p:nvSpPr>
        <p:spPr/>
        <p:txBody>
          <a:bodyPr/>
          <a:lstStyle/>
          <a:p>
            <a:fld id="{6D3FCF20-82D4-4CD5-B3D6-773BEE82A686}" type="slidenum">
              <a:t>‹Nº›</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78240" y="969840"/>
            <a:ext cx="8700840" cy="784440"/>
          </a:xfrm>
          <a:prstGeom prst="rect">
            <a:avLst/>
          </a:prstGeom>
          <a:noFill/>
          <a:ln w="0">
            <a:noFill/>
          </a:ln>
        </p:spPr>
        <p:txBody>
          <a:bodyPr lIns="0" tIns="0" rIns="0" bIns="0" anchor="ctr">
            <a:noAutofit/>
          </a:bodyPr>
          <a:lstStyle/>
          <a:p>
            <a:pPr indent="0" algn="ctr">
              <a:buNone/>
            </a:pPr>
            <a:endParaRPr lang="es-ES" sz="4400" b="0" strike="noStrike" spc="-1">
              <a:solidFill>
                <a:srgbClr val="000000"/>
              </a:solidFill>
              <a:latin typeface="Arial"/>
            </a:endParaRPr>
          </a:p>
        </p:txBody>
      </p:sp>
      <p:sp>
        <p:nvSpPr>
          <p:cNvPr id="143" name="PlaceHolder 2"/>
          <p:cNvSpPr>
            <a:spLocks noGrp="1"/>
          </p:cNvSpPr>
          <p:nvPr>
            <p:ph/>
          </p:nvPr>
        </p:nvSpPr>
        <p:spPr>
          <a:xfrm>
            <a:off x="678240" y="1939680"/>
            <a:ext cx="424584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000000"/>
              </a:solidFill>
              <a:latin typeface="Arial"/>
            </a:endParaRPr>
          </a:p>
        </p:txBody>
      </p:sp>
      <p:sp>
        <p:nvSpPr>
          <p:cNvPr id="144" name="PlaceHolder 3"/>
          <p:cNvSpPr>
            <a:spLocks noGrp="1"/>
          </p:cNvSpPr>
          <p:nvPr>
            <p:ph/>
          </p:nvPr>
        </p:nvSpPr>
        <p:spPr>
          <a:xfrm>
            <a:off x="5136840" y="1939680"/>
            <a:ext cx="424584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000000"/>
              </a:solidFill>
              <a:latin typeface="Arial"/>
            </a:endParaRPr>
          </a:p>
        </p:txBody>
      </p:sp>
      <p:sp>
        <p:nvSpPr>
          <p:cNvPr id="145" name="PlaceHolder 4"/>
          <p:cNvSpPr>
            <a:spLocks noGrp="1"/>
          </p:cNvSpPr>
          <p:nvPr>
            <p:ph/>
          </p:nvPr>
        </p:nvSpPr>
        <p:spPr>
          <a:xfrm>
            <a:off x="678240" y="4386240"/>
            <a:ext cx="870084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000000"/>
              </a:solidFill>
              <a:latin typeface="Arial"/>
            </a:endParaRPr>
          </a:p>
        </p:txBody>
      </p:sp>
      <p:sp>
        <p:nvSpPr>
          <p:cNvPr id="6" name="PlaceHolder 5"/>
          <p:cNvSpPr>
            <a:spLocks noGrp="1"/>
          </p:cNvSpPr>
          <p:nvPr>
            <p:ph type="sldNum" idx="4"/>
          </p:nvPr>
        </p:nvSpPr>
        <p:spPr/>
        <p:txBody>
          <a:bodyPr/>
          <a:lstStyle/>
          <a:p>
            <a:fld id="{B48A5AD0-8F68-4D85-82F1-17C457363CE6}" type="slidenum">
              <a:t>‹Nº›</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78240" y="969840"/>
            <a:ext cx="8700840" cy="784440"/>
          </a:xfrm>
          <a:prstGeom prst="rect">
            <a:avLst/>
          </a:prstGeom>
          <a:noFill/>
          <a:ln w="0">
            <a:noFill/>
          </a:ln>
        </p:spPr>
        <p:txBody>
          <a:bodyPr lIns="0" tIns="0" rIns="0" bIns="0" anchor="ctr">
            <a:noAutofit/>
          </a:bodyPr>
          <a:lstStyle/>
          <a:p>
            <a:pPr indent="0" algn="ctr">
              <a:buNone/>
            </a:pPr>
            <a:endParaRPr lang="es-ES" sz="4400" b="0" strike="noStrike" spc="-1">
              <a:solidFill>
                <a:srgbClr val="000000"/>
              </a:solidFill>
              <a:latin typeface="Arial"/>
            </a:endParaRPr>
          </a:p>
        </p:txBody>
      </p:sp>
      <p:sp>
        <p:nvSpPr>
          <p:cNvPr id="147" name="PlaceHolder 2"/>
          <p:cNvSpPr>
            <a:spLocks noGrp="1"/>
          </p:cNvSpPr>
          <p:nvPr>
            <p:ph/>
          </p:nvPr>
        </p:nvSpPr>
        <p:spPr>
          <a:xfrm>
            <a:off x="678240" y="1939680"/>
            <a:ext cx="870084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000000"/>
              </a:solidFill>
              <a:latin typeface="Arial"/>
            </a:endParaRPr>
          </a:p>
        </p:txBody>
      </p:sp>
      <p:sp>
        <p:nvSpPr>
          <p:cNvPr id="148" name="PlaceHolder 3"/>
          <p:cNvSpPr>
            <a:spLocks noGrp="1"/>
          </p:cNvSpPr>
          <p:nvPr>
            <p:ph/>
          </p:nvPr>
        </p:nvSpPr>
        <p:spPr>
          <a:xfrm>
            <a:off x="678240" y="4386240"/>
            <a:ext cx="870084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000000"/>
              </a:solidFill>
              <a:latin typeface="Arial"/>
            </a:endParaRPr>
          </a:p>
        </p:txBody>
      </p:sp>
      <p:sp>
        <p:nvSpPr>
          <p:cNvPr id="5" name="PlaceHolder 4"/>
          <p:cNvSpPr>
            <a:spLocks noGrp="1"/>
          </p:cNvSpPr>
          <p:nvPr>
            <p:ph type="sldNum" idx="4"/>
          </p:nvPr>
        </p:nvSpPr>
        <p:spPr/>
        <p:txBody>
          <a:bodyPr/>
          <a:lstStyle/>
          <a:p>
            <a:fld id="{3A76BFD5-8B80-4CF2-88B4-4C6BD6A89BAD}" type="slidenum">
              <a:t>‹Nº›</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678240" y="969840"/>
            <a:ext cx="8700840" cy="784440"/>
          </a:xfrm>
          <a:prstGeom prst="rect">
            <a:avLst/>
          </a:prstGeom>
          <a:noFill/>
          <a:ln w="0">
            <a:noFill/>
          </a:ln>
        </p:spPr>
        <p:txBody>
          <a:bodyPr lIns="0" tIns="0" rIns="0" bIns="0" anchor="ctr">
            <a:noAutofit/>
          </a:bodyPr>
          <a:lstStyle/>
          <a:p>
            <a:pPr indent="0" algn="ctr">
              <a:buNone/>
            </a:pPr>
            <a:endParaRPr lang="es-ES" sz="4400" b="0" strike="noStrike" spc="-1">
              <a:solidFill>
                <a:srgbClr val="000000"/>
              </a:solidFill>
              <a:latin typeface="Arial"/>
            </a:endParaRPr>
          </a:p>
        </p:txBody>
      </p:sp>
      <p:sp>
        <p:nvSpPr>
          <p:cNvPr id="150" name="PlaceHolder 2"/>
          <p:cNvSpPr>
            <a:spLocks noGrp="1"/>
          </p:cNvSpPr>
          <p:nvPr>
            <p:ph/>
          </p:nvPr>
        </p:nvSpPr>
        <p:spPr>
          <a:xfrm>
            <a:off x="678240" y="1939680"/>
            <a:ext cx="424584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000000"/>
              </a:solidFill>
              <a:latin typeface="Arial"/>
            </a:endParaRPr>
          </a:p>
        </p:txBody>
      </p:sp>
      <p:sp>
        <p:nvSpPr>
          <p:cNvPr id="151" name="PlaceHolder 3"/>
          <p:cNvSpPr>
            <a:spLocks noGrp="1"/>
          </p:cNvSpPr>
          <p:nvPr>
            <p:ph/>
          </p:nvPr>
        </p:nvSpPr>
        <p:spPr>
          <a:xfrm>
            <a:off x="5136840" y="1939680"/>
            <a:ext cx="424584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000000"/>
              </a:solidFill>
              <a:latin typeface="Arial"/>
            </a:endParaRPr>
          </a:p>
        </p:txBody>
      </p:sp>
      <p:sp>
        <p:nvSpPr>
          <p:cNvPr id="152" name="PlaceHolder 4"/>
          <p:cNvSpPr>
            <a:spLocks noGrp="1"/>
          </p:cNvSpPr>
          <p:nvPr>
            <p:ph/>
          </p:nvPr>
        </p:nvSpPr>
        <p:spPr>
          <a:xfrm>
            <a:off x="678240" y="4386240"/>
            <a:ext cx="424584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000000"/>
              </a:solidFill>
              <a:latin typeface="Arial"/>
            </a:endParaRPr>
          </a:p>
        </p:txBody>
      </p:sp>
      <p:sp>
        <p:nvSpPr>
          <p:cNvPr id="153" name="PlaceHolder 5"/>
          <p:cNvSpPr>
            <a:spLocks noGrp="1"/>
          </p:cNvSpPr>
          <p:nvPr>
            <p:ph/>
          </p:nvPr>
        </p:nvSpPr>
        <p:spPr>
          <a:xfrm>
            <a:off x="5136840" y="4386240"/>
            <a:ext cx="424584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000000"/>
              </a:solidFill>
              <a:latin typeface="Arial"/>
            </a:endParaRPr>
          </a:p>
        </p:txBody>
      </p:sp>
      <p:sp>
        <p:nvSpPr>
          <p:cNvPr id="7" name="PlaceHolder 6"/>
          <p:cNvSpPr>
            <a:spLocks noGrp="1"/>
          </p:cNvSpPr>
          <p:nvPr>
            <p:ph type="sldNum" idx="4"/>
          </p:nvPr>
        </p:nvSpPr>
        <p:spPr/>
        <p:txBody>
          <a:bodyPr/>
          <a:lstStyle/>
          <a:p>
            <a:fld id="{BC568B84-6120-454D-9C8E-29D8632F35AF}" type="slidenum">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678240" y="969840"/>
            <a:ext cx="8700840" cy="784440"/>
          </a:xfrm>
          <a:prstGeom prst="rect">
            <a:avLst/>
          </a:prstGeom>
          <a:noFill/>
          <a:ln w="0">
            <a:noFill/>
          </a:ln>
        </p:spPr>
        <p:txBody>
          <a:bodyPr lIns="0" tIns="0" rIns="0" bIns="0" anchor="ctr">
            <a:noAutofit/>
          </a:bodyPr>
          <a:lstStyle/>
          <a:p>
            <a:pPr indent="0" algn="ctr">
              <a:buNone/>
            </a:pPr>
            <a:endParaRPr lang="es-ES" sz="4400" b="0" strike="noStrike" spc="-1">
              <a:solidFill>
                <a:srgbClr val="FFFFFF"/>
              </a:solidFill>
              <a:latin typeface="Arial"/>
            </a:endParaRPr>
          </a:p>
        </p:txBody>
      </p:sp>
      <p:sp>
        <p:nvSpPr>
          <p:cNvPr id="3" name="PlaceHolder 2"/>
          <p:cNvSpPr>
            <a:spLocks noGrp="1"/>
          </p:cNvSpPr>
          <p:nvPr>
            <p:ph type="sldNum" idx="1"/>
          </p:nvPr>
        </p:nvSpPr>
        <p:spPr/>
        <p:txBody>
          <a:bodyPr/>
          <a:lstStyle/>
          <a:p>
            <a:fld id="{56CCD7FA-D13A-44F5-AD0D-124BBCB8F9FF}" type="slidenum">
              <a:t>‹Nº›</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678240" y="969840"/>
            <a:ext cx="8700840" cy="784440"/>
          </a:xfrm>
          <a:prstGeom prst="rect">
            <a:avLst/>
          </a:prstGeom>
          <a:noFill/>
          <a:ln w="0">
            <a:noFill/>
          </a:ln>
        </p:spPr>
        <p:txBody>
          <a:bodyPr lIns="0" tIns="0" rIns="0" bIns="0" anchor="ctr">
            <a:noAutofit/>
          </a:bodyPr>
          <a:lstStyle/>
          <a:p>
            <a:pPr indent="0" algn="ctr">
              <a:buNone/>
            </a:pPr>
            <a:endParaRPr lang="es-ES" sz="4400" b="0" strike="noStrike" spc="-1">
              <a:solidFill>
                <a:srgbClr val="000000"/>
              </a:solidFill>
              <a:latin typeface="Arial"/>
            </a:endParaRPr>
          </a:p>
        </p:txBody>
      </p:sp>
      <p:sp>
        <p:nvSpPr>
          <p:cNvPr id="155" name="PlaceHolder 2"/>
          <p:cNvSpPr>
            <a:spLocks noGrp="1"/>
          </p:cNvSpPr>
          <p:nvPr>
            <p:ph/>
          </p:nvPr>
        </p:nvSpPr>
        <p:spPr>
          <a:xfrm>
            <a:off x="678240" y="1939680"/>
            <a:ext cx="280152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000000"/>
              </a:solidFill>
              <a:latin typeface="Arial"/>
            </a:endParaRPr>
          </a:p>
        </p:txBody>
      </p:sp>
      <p:sp>
        <p:nvSpPr>
          <p:cNvPr id="156" name="PlaceHolder 3"/>
          <p:cNvSpPr>
            <a:spLocks noGrp="1"/>
          </p:cNvSpPr>
          <p:nvPr>
            <p:ph/>
          </p:nvPr>
        </p:nvSpPr>
        <p:spPr>
          <a:xfrm>
            <a:off x="3620160" y="1939680"/>
            <a:ext cx="280152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000000"/>
              </a:solidFill>
              <a:latin typeface="Arial"/>
            </a:endParaRPr>
          </a:p>
        </p:txBody>
      </p:sp>
      <p:sp>
        <p:nvSpPr>
          <p:cNvPr id="157" name="PlaceHolder 4"/>
          <p:cNvSpPr>
            <a:spLocks noGrp="1"/>
          </p:cNvSpPr>
          <p:nvPr>
            <p:ph/>
          </p:nvPr>
        </p:nvSpPr>
        <p:spPr>
          <a:xfrm>
            <a:off x="6562080" y="1939680"/>
            <a:ext cx="280152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000000"/>
              </a:solidFill>
              <a:latin typeface="Arial"/>
            </a:endParaRPr>
          </a:p>
        </p:txBody>
      </p:sp>
      <p:sp>
        <p:nvSpPr>
          <p:cNvPr id="158" name="PlaceHolder 5"/>
          <p:cNvSpPr>
            <a:spLocks noGrp="1"/>
          </p:cNvSpPr>
          <p:nvPr>
            <p:ph/>
          </p:nvPr>
        </p:nvSpPr>
        <p:spPr>
          <a:xfrm>
            <a:off x="678240" y="4386240"/>
            <a:ext cx="280152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000000"/>
              </a:solidFill>
              <a:latin typeface="Arial"/>
            </a:endParaRPr>
          </a:p>
        </p:txBody>
      </p:sp>
      <p:sp>
        <p:nvSpPr>
          <p:cNvPr id="159" name="PlaceHolder 6"/>
          <p:cNvSpPr>
            <a:spLocks noGrp="1"/>
          </p:cNvSpPr>
          <p:nvPr>
            <p:ph/>
          </p:nvPr>
        </p:nvSpPr>
        <p:spPr>
          <a:xfrm>
            <a:off x="3620160" y="4386240"/>
            <a:ext cx="280152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000000"/>
              </a:solidFill>
              <a:latin typeface="Arial"/>
            </a:endParaRPr>
          </a:p>
        </p:txBody>
      </p:sp>
      <p:sp>
        <p:nvSpPr>
          <p:cNvPr id="160" name="PlaceHolder 7"/>
          <p:cNvSpPr>
            <a:spLocks noGrp="1"/>
          </p:cNvSpPr>
          <p:nvPr>
            <p:ph/>
          </p:nvPr>
        </p:nvSpPr>
        <p:spPr>
          <a:xfrm>
            <a:off x="6562080" y="4386240"/>
            <a:ext cx="280152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000000"/>
              </a:solidFill>
              <a:latin typeface="Arial"/>
            </a:endParaRPr>
          </a:p>
        </p:txBody>
      </p:sp>
      <p:sp>
        <p:nvSpPr>
          <p:cNvPr id="9" name="PlaceHolder 8"/>
          <p:cNvSpPr>
            <a:spLocks noGrp="1"/>
          </p:cNvSpPr>
          <p:nvPr>
            <p:ph type="sldNum" idx="4"/>
          </p:nvPr>
        </p:nvSpPr>
        <p:spPr/>
        <p:txBody>
          <a:bodyPr/>
          <a:lstStyle/>
          <a:p>
            <a:fld id="{F0C2457D-9FE9-4713-A64B-9CF2E83E4613}" type="slidenum">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678240" y="969840"/>
            <a:ext cx="8700840" cy="3637440"/>
          </a:xfrm>
          <a:prstGeom prst="rect">
            <a:avLst/>
          </a:prstGeom>
          <a:noFill/>
          <a:ln w="0">
            <a:noFill/>
          </a:ln>
        </p:spPr>
        <p:txBody>
          <a:bodyPr lIns="0" tIns="0" rIns="0" bIns="0" anchor="ctr">
            <a:noAutofit/>
          </a:bodyPr>
          <a:lstStyle/>
          <a:p>
            <a:pPr algn="ctr"/>
            <a:endParaRPr lang="es-ES" sz="3200" b="0" strike="noStrike" spc="-1">
              <a:solidFill>
                <a:srgbClr val="FFFFFF"/>
              </a:solidFill>
              <a:latin typeface="Arial"/>
            </a:endParaRPr>
          </a:p>
        </p:txBody>
      </p:sp>
      <p:sp>
        <p:nvSpPr>
          <p:cNvPr id="3" name="PlaceHolder 2"/>
          <p:cNvSpPr>
            <a:spLocks noGrp="1"/>
          </p:cNvSpPr>
          <p:nvPr>
            <p:ph type="sldNum" idx="1"/>
          </p:nvPr>
        </p:nvSpPr>
        <p:spPr/>
        <p:txBody>
          <a:bodyPr/>
          <a:lstStyle/>
          <a:p>
            <a:fld id="{D958078C-FAA2-4FF4-8AEA-1528BAD317B6}" type="slidenum">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78240" y="969840"/>
            <a:ext cx="8700840" cy="784440"/>
          </a:xfrm>
          <a:prstGeom prst="rect">
            <a:avLst/>
          </a:prstGeom>
          <a:noFill/>
          <a:ln w="0">
            <a:noFill/>
          </a:ln>
        </p:spPr>
        <p:txBody>
          <a:bodyPr lIns="0" tIns="0" rIns="0" bIns="0" anchor="ctr">
            <a:noAutofit/>
          </a:bodyPr>
          <a:lstStyle/>
          <a:p>
            <a:pPr indent="0" algn="ctr">
              <a:buNone/>
            </a:pPr>
            <a:endParaRPr lang="es-ES" sz="4400" b="0" strike="noStrike" spc="-1">
              <a:solidFill>
                <a:srgbClr val="FFFFFF"/>
              </a:solidFill>
              <a:latin typeface="Arial"/>
            </a:endParaRPr>
          </a:p>
        </p:txBody>
      </p:sp>
      <p:sp>
        <p:nvSpPr>
          <p:cNvPr id="14" name="PlaceHolder 2"/>
          <p:cNvSpPr>
            <a:spLocks noGrp="1"/>
          </p:cNvSpPr>
          <p:nvPr>
            <p:ph/>
          </p:nvPr>
        </p:nvSpPr>
        <p:spPr>
          <a:xfrm>
            <a:off x="678240" y="1939680"/>
            <a:ext cx="424584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FFFFFF"/>
              </a:solidFill>
              <a:latin typeface="Arial"/>
            </a:endParaRPr>
          </a:p>
        </p:txBody>
      </p:sp>
      <p:sp>
        <p:nvSpPr>
          <p:cNvPr id="15" name="PlaceHolder 3"/>
          <p:cNvSpPr>
            <a:spLocks noGrp="1"/>
          </p:cNvSpPr>
          <p:nvPr>
            <p:ph/>
          </p:nvPr>
        </p:nvSpPr>
        <p:spPr>
          <a:xfrm>
            <a:off x="5136840" y="1939680"/>
            <a:ext cx="4245840" cy="468324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FFFFFF"/>
              </a:solidFill>
              <a:latin typeface="Arial"/>
            </a:endParaRPr>
          </a:p>
        </p:txBody>
      </p:sp>
      <p:sp>
        <p:nvSpPr>
          <p:cNvPr id="16" name="PlaceHolder 4"/>
          <p:cNvSpPr>
            <a:spLocks noGrp="1"/>
          </p:cNvSpPr>
          <p:nvPr>
            <p:ph/>
          </p:nvPr>
        </p:nvSpPr>
        <p:spPr>
          <a:xfrm>
            <a:off x="678240" y="4386240"/>
            <a:ext cx="424584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FFFFFF"/>
              </a:solidFill>
              <a:latin typeface="Arial"/>
            </a:endParaRPr>
          </a:p>
        </p:txBody>
      </p:sp>
      <p:sp>
        <p:nvSpPr>
          <p:cNvPr id="6" name="PlaceHolder 5"/>
          <p:cNvSpPr>
            <a:spLocks noGrp="1"/>
          </p:cNvSpPr>
          <p:nvPr>
            <p:ph type="sldNum" idx="1"/>
          </p:nvPr>
        </p:nvSpPr>
        <p:spPr/>
        <p:txBody>
          <a:bodyPr/>
          <a:lstStyle/>
          <a:p>
            <a:fld id="{28BE8C94-D6D9-40D6-BD61-DB6206473B30}" type="slidenum">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78240" y="969840"/>
            <a:ext cx="8700840" cy="784440"/>
          </a:xfrm>
          <a:prstGeom prst="rect">
            <a:avLst/>
          </a:prstGeom>
          <a:noFill/>
          <a:ln w="0">
            <a:noFill/>
          </a:ln>
        </p:spPr>
        <p:txBody>
          <a:bodyPr lIns="0" tIns="0" rIns="0" bIns="0" anchor="ctr">
            <a:noAutofit/>
          </a:bodyPr>
          <a:lstStyle/>
          <a:p>
            <a:pPr indent="0" algn="ctr">
              <a:buNone/>
            </a:pPr>
            <a:endParaRPr lang="es-ES" sz="4400" b="0" strike="noStrike" spc="-1">
              <a:solidFill>
                <a:srgbClr val="FFFFFF"/>
              </a:solidFill>
              <a:latin typeface="Arial"/>
            </a:endParaRPr>
          </a:p>
        </p:txBody>
      </p:sp>
      <p:sp>
        <p:nvSpPr>
          <p:cNvPr id="18" name="PlaceHolder 2"/>
          <p:cNvSpPr>
            <a:spLocks noGrp="1"/>
          </p:cNvSpPr>
          <p:nvPr>
            <p:ph/>
          </p:nvPr>
        </p:nvSpPr>
        <p:spPr>
          <a:xfrm>
            <a:off x="678240" y="1939680"/>
            <a:ext cx="4245840" cy="468324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FFFFFF"/>
              </a:solidFill>
              <a:latin typeface="Arial"/>
            </a:endParaRPr>
          </a:p>
        </p:txBody>
      </p:sp>
      <p:sp>
        <p:nvSpPr>
          <p:cNvPr id="19" name="PlaceHolder 3"/>
          <p:cNvSpPr>
            <a:spLocks noGrp="1"/>
          </p:cNvSpPr>
          <p:nvPr>
            <p:ph/>
          </p:nvPr>
        </p:nvSpPr>
        <p:spPr>
          <a:xfrm>
            <a:off x="5136840" y="1939680"/>
            <a:ext cx="424584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FFFFFF"/>
              </a:solidFill>
              <a:latin typeface="Arial"/>
            </a:endParaRPr>
          </a:p>
        </p:txBody>
      </p:sp>
      <p:sp>
        <p:nvSpPr>
          <p:cNvPr id="20" name="PlaceHolder 4"/>
          <p:cNvSpPr>
            <a:spLocks noGrp="1"/>
          </p:cNvSpPr>
          <p:nvPr>
            <p:ph/>
          </p:nvPr>
        </p:nvSpPr>
        <p:spPr>
          <a:xfrm>
            <a:off x="5136840" y="4386240"/>
            <a:ext cx="424584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FFFFFF"/>
              </a:solidFill>
              <a:latin typeface="Arial"/>
            </a:endParaRPr>
          </a:p>
        </p:txBody>
      </p:sp>
      <p:sp>
        <p:nvSpPr>
          <p:cNvPr id="6" name="PlaceHolder 5"/>
          <p:cNvSpPr>
            <a:spLocks noGrp="1"/>
          </p:cNvSpPr>
          <p:nvPr>
            <p:ph type="sldNum" idx="1"/>
          </p:nvPr>
        </p:nvSpPr>
        <p:spPr/>
        <p:txBody>
          <a:bodyPr/>
          <a:lstStyle/>
          <a:p>
            <a:fld id="{1899489C-35E2-47B1-AC31-4DC6A7669AC6}" type="slidenum">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78240" y="969840"/>
            <a:ext cx="8700840" cy="784440"/>
          </a:xfrm>
          <a:prstGeom prst="rect">
            <a:avLst/>
          </a:prstGeom>
          <a:noFill/>
          <a:ln w="0">
            <a:noFill/>
          </a:ln>
        </p:spPr>
        <p:txBody>
          <a:bodyPr lIns="0" tIns="0" rIns="0" bIns="0" anchor="ctr">
            <a:noAutofit/>
          </a:bodyPr>
          <a:lstStyle/>
          <a:p>
            <a:pPr indent="0" algn="ctr">
              <a:buNone/>
            </a:pPr>
            <a:endParaRPr lang="es-ES" sz="4400" b="0" strike="noStrike" spc="-1">
              <a:solidFill>
                <a:srgbClr val="FFFFFF"/>
              </a:solidFill>
              <a:latin typeface="Arial"/>
            </a:endParaRPr>
          </a:p>
        </p:txBody>
      </p:sp>
      <p:sp>
        <p:nvSpPr>
          <p:cNvPr id="22" name="PlaceHolder 2"/>
          <p:cNvSpPr>
            <a:spLocks noGrp="1"/>
          </p:cNvSpPr>
          <p:nvPr>
            <p:ph/>
          </p:nvPr>
        </p:nvSpPr>
        <p:spPr>
          <a:xfrm>
            <a:off x="678240" y="1939680"/>
            <a:ext cx="424584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FFFFFF"/>
              </a:solidFill>
              <a:latin typeface="Arial"/>
            </a:endParaRPr>
          </a:p>
        </p:txBody>
      </p:sp>
      <p:sp>
        <p:nvSpPr>
          <p:cNvPr id="23" name="PlaceHolder 3"/>
          <p:cNvSpPr>
            <a:spLocks noGrp="1"/>
          </p:cNvSpPr>
          <p:nvPr>
            <p:ph/>
          </p:nvPr>
        </p:nvSpPr>
        <p:spPr>
          <a:xfrm>
            <a:off x="5136840" y="1939680"/>
            <a:ext cx="424584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FFFFFF"/>
              </a:solidFill>
              <a:latin typeface="Arial"/>
            </a:endParaRPr>
          </a:p>
        </p:txBody>
      </p:sp>
      <p:sp>
        <p:nvSpPr>
          <p:cNvPr id="24" name="PlaceHolder 4"/>
          <p:cNvSpPr>
            <a:spLocks noGrp="1"/>
          </p:cNvSpPr>
          <p:nvPr>
            <p:ph/>
          </p:nvPr>
        </p:nvSpPr>
        <p:spPr>
          <a:xfrm>
            <a:off x="678240" y="4386240"/>
            <a:ext cx="8700840" cy="223380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FFFFFF"/>
              </a:solidFill>
              <a:latin typeface="Arial"/>
            </a:endParaRPr>
          </a:p>
        </p:txBody>
      </p:sp>
      <p:sp>
        <p:nvSpPr>
          <p:cNvPr id="6" name="PlaceHolder 5"/>
          <p:cNvSpPr>
            <a:spLocks noGrp="1"/>
          </p:cNvSpPr>
          <p:nvPr>
            <p:ph type="sldNum" idx="1"/>
          </p:nvPr>
        </p:nvSpPr>
        <p:spPr/>
        <p:txBody>
          <a:bodyPr/>
          <a:lstStyle/>
          <a:p>
            <a:fld id="{510E4E58-D33F-43E8-B969-1D98869EA8D0}" type="slidenum">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theme" Target="../theme/theme3.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theme" Target="../theme/theme4.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cxnSp>
        <p:nvCxnSpPr>
          <p:cNvPr id="4" name="Google Shape;10;p2"/>
          <p:cNvCxnSpPr/>
          <p:nvPr/>
        </p:nvCxnSpPr>
        <p:spPr>
          <a:xfrm>
            <a:off x="0" y="2998080"/>
            <a:ext cx="9144720" cy="720"/>
          </a:xfrm>
          <a:prstGeom prst="straightConnector1">
            <a:avLst/>
          </a:prstGeom>
          <a:ln w="19050">
            <a:solidFill>
              <a:srgbClr val="63D297"/>
            </a:solidFill>
            <a:round/>
          </a:ln>
        </p:spPr>
      </p:cxnSp>
      <p:sp>
        <p:nvSpPr>
          <p:cNvPr id="5" name="PlaceHolder 1"/>
          <p:cNvSpPr>
            <a:spLocks noGrp="1"/>
          </p:cNvSpPr>
          <p:nvPr>
            <p:ph type="title"/>
          </p:nvPr>
        </p:nvSpPr>
        <p:spPr>
          <a:xfrm>
            <a:off x="678240" y="969840"/>
            <a:ext cx="8700840" cy="784440"/>
          </a:xfrm>
          <a:prstGeom prst="rect">
            <a:avLst/>
          </a:prstGeom>
          <a:noFill/>
          <a:ln w="0">
            <a:noFill/>
          </a:ln>
        </p:spPr>
        <p:txBody>
          <a:bodyPr lIns="0" tIns="0" rIns="0" bIns="0" anchor="ctr">
            <a:noAutofit/>
          </a:bodyPr>
          <a:lstStyle/>
          <a:p>
            <a:pPr indent="0">
              <a:buNone/>
            </a:pPr>
            <a:r>
              <a:rPr lang="es-ES" sz="1800" b="0" strike="noStrike" spc="-1">
                <a:solidFill>
                  <a:srgbClr val="FFFFFF"/>
                </a:solidFill>
                <a:latin typeface="Arial"/>
              </a:rPr>
              <a:t>Pulse para editar el formato del texto de título</a:t>
            </a:r>
          </a:p>
        </p:txBody>
      </p:sp>
      <p:sp>
        <p:nvSpPr>
          <p:cNvPr id="2" name="PlaceHolder 2"/>
          <p:cNvSpPr>
            <a:spLocks noGrp="1"/>
          </p:cNvSpPr>
          <p:nvPr>
            <p:ph type="sldNum" idx="1"/>
          </p:nvPr>
        </p:nvSpPr>
        <p:spPr>
          <a:xfrm>
            <a:off x="9012600" y="6753240"/>
            <a:ext cx="559440" cy="538560"/>
          </a:xfrm>
          <a:prstGeom prst="rect">
            <a:avLst/>
          </a:prstGeom>
          <a:noFill/>
          <a:ln w="0">
            <a:noFill/>
          </a:ln>
        </p:spPr>
        <p:txBody>
          <a:bodyPr lIns="90000" tIns="91440" rIns="90000" bIns="91440" anchor="ctr">
            <a:noAutofit/>
          </a:bodyPr>
          <a:lstStyle>
            <a:lvl1pPr indent="0" algn="r">
              <a:lnSpc>
                <a:spcPct val="100000"/>
              </a:lnSpc>
              <a:buNone/>
              <a:tabLst>
                <a:tab pos="0" algn="l"/>
              </a:tabLst>
              <a:defRPr lang="ca" sz="1000" b="0" strike="noStrike" spc="-1">
                <a:solidFill>
                  <a:schemeClr val="lt1"/>
                </a:solidFill>
                <a:latin typeface="Proxima Nova"/>
                <a:ea typeface="Proxima Nova"/>
              </a:defRPr>
            </a:lvl1pPr>
          </a:lstStyle>
          <a:p>
            <a:pPr indent="0" algn="r">
              <a:lnSpc>
                <a:spcPct val="100000"/>
              </a:lnSpc>
              <a:buNone/>
              <a:tabLst>
                <a:tab pos="0" algn="l"/>
              </a:tabLst>
            </a:pPr>
            <a:fld id="{2B5F84C7-A662-4E2D-A8E4-D5737E010D5C}" type="slidenum">
              <a:rPr lang="ca" sz="1000" b="0" strike="noStrike" spc="-1">
                <a:solidFill>
                  <a:schemeClr val="lt1"/>
                </a:solidFill>
                <a:latin typeface="Proxima Nova"/>
                <a:ea typeface="Proxima Nova"/>
              </a:rPr>
              <a:t>‹Nº›</a:t>
            </a:fld>
            <a:endParaRPr lang="es-ES" sz="1000" b="0" strike="noStrike" spc="-1">
              <a:solidFill>
                <a:srgbClr val="FFFFFF"/>
              </a:solidFill>
              <a:latin typeface="Times New Roman"/>
            </a:endParaRPr>
          </a:p>
        </p:txBody>
      </p:sp>
      <p:sp>
        <p:nvSpPr>
          <p:cNvPr id="3" name="PlaceHolder 3"/>
          <p:cNvSpPr>
            <a:spLocks noGrp="1"/>
          </p:cNvSpPr>
          <p:nvPr>
            <p:ph type="body"/>
          </p:nvPr>
        </p:nvSpPr>
        <p:spPr>
          <a:xfrm>
            <a:off x="502920" y="1818720"/>
            <a:ext cx="9052200" cy="45075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es-ES" sz="3200" b="0" strike="noStrike" spc="-1">
                <a:solidFill>
                  <a:srgbClr val="FFFFFF"/>
                </a:solidFill>
                <a:latin typeface="Arial"/>
              </a:rPr>
              <a:t>Pulse para editar el formato de texto del esquema</a:t>
            </a:r>
          </a:p>
          <a:p>
            <a:pPr marL="864000" lvl="1" indent="-324000">
              <a:spcBef>
                <a:spcPts val="1134"/>
              </a:spcBef>
              <a:buClr>
                <a:srgbClr val="FFFFFF"/>
              </a:buClr>
              <a:buSzPct val="75000"/>
              <a:buFont typeface="Symbol" charset="2"/>
              <a:buChar char=""/>
            </a:pPr>
            <a:r>
              <a:rPr lang="es-ES" sz="2800" b="0" strike="noStrike" spc="-1">
                <a:solidFill>
                  <a:srgbClr val="FFFFFF"/>
                </a:solidFill>
                <a:latin typeface="Arial"/>
              </a:rPr>
              <a:t>Segundo nivel del esquema</a:t>
            </a:r>
          </a:p>
          <a:p>
            <a:pPr marL="1296000" lvl="2" indent="-288000">
              <a:spcBef>
                <a:spcPts val="850"/>
              </a:spcBef>
              <a:buClr>
                <a:srgbClr val="FFFFFF"/>
              </a:buClr>
              <a:buSzPct val="45000"/>
              <a:buFont typeface="Wingdings" charset="2"/>
              <a:buChar char=""/>
            </a:pPr>
            <a:r>
              <a:rPr lang="es-ES" sz="2400" b="0" strike="noStrike" spc="-1">
                <a:solidFill>
                  <a:srgbClr val="FFFFFF"/>
                </a:solidFill>
                <a:latin typeface="Arial"/>
              </a:rPr>
              <a:t>Tercer nivel del esquema</a:t>
            </a:r>
          </a:p>
          <a:p>
            <a:pPr marL="1728000" lvl="3" indent="-216000">
              <a:spcBef>
                <a:spcPts val="567"/>
              </a:spcBef>
              <a:buClr>
                <a:srgbClr val="FFFFFF"/>
              </a:buClr>
              <a:buSzPct val="75000"/>
              <a:buFont typeface="Symbol" charset="2"/>
              <a:buChar char=""/>
            </a:pPr>
            <a:r>
              <a:rPr lang="es-ES" sz="2000" b="0" strike="noStrike" spc="-1">
                <a:solidFill>
                  <a:srgbClr val="FFFFFF"/>
                </a:solidFill>
                <a:latin typeface="Arial"/>
              </a:rPr>
              <a:t>Cuarto nivel del esquema</a:t>
            </a:r>
          </a:p>
          <a:p>
            <a:pPr marL="2160000" lvl="4" indent="-216000">
              <a:spcBef>
                <a:spcPts val="283"/>
              </a:spcBef>
              <a:buClr>
                <a:srgbClr val="FFFFFF"/>
              </a:buClr>
              <a:buSzPct val="45000"/>
              <a:buFont typeface="Wingdings" charset="2"/>
              <a:buChar char=""/>
            </a:pPr>
            <a:r>
              <a:rPr lang="es-ES" sz="2000" b="0" strike="noStrike" spc="-1">
                <a:solidFill>
                  <a:srgbClr val="FFFFFF"/>
                </a:solidFill>
                <a:latin typeface="Arial"/>
              </a:rPr>
              <a:t>Quinto nivel del esquema</a:t>
            </a:r>
          </a:p>
          <a:p>
            <a:pPr marL="2592000" lvl="5" indent="-216000">
              <a:spcBef>
                <a:spcPts val="283"/>
              </a:spcBef>
              <a:buClr>
                <a:srgbClr val="FFFFFF"/>
              </a:buClr>
              <a:buSzPct val="45000"/>
              <a:buFont typeface="Wingdings" charset="2"/>
              <a:buChar char=""/>
            </a:pPr>
            <a:r>
              <a:rPr lang="es-ES" sz="2000" b="0" strike="noStrike" spc="-1">
                <a:solidFill>
                  <a:srgbClr val="FFFFFF"/>
                </a:solidFill>
                <a:latin typeface="Arial"/>
              </a:rPr>
              <a:t>Sexto nivel del esquema</a:t>
            </a:r>
          </a:p>
          <a:p>
            <a:pPr marL="3024000" lvl="6" indent="-216000">
              <a:spcBef>
                <a:spcPts val="283"/>
              </a:spcBef>
              <a:buClr>
                <a:srgbClr val="FFFFFF"/>
              </a:buClr>
              <a:buSzPct val="45000"/>
              <a:buFont typeface="Wingdings" charset="2"/>
              <a:buChar char=""/>
            </a:pPr>
            <a:r>
              <a:rPr lang="es-ES" sz="2000" b="0" strike="noStrike" spc="-1">
                <a:solidFill>
                  <a:srgbClr val="FFFFFF"/>
                </a:solidFill>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cxnSp>
        <p:nvCxnSpPr>
          <p:cNvPr id="40" name="Google Shape;15;p3"/>
          <p:cNvCxnSpPr/>
          <p:nvPr/>
        </p:nvCxnSpPr>
        <p:spPr>
          <a:xfrm>
            <a:off x="0" y="2998080"/>
            <a:ext cx="9144720" cy="720"/>
          </a:xfrm>
          <a:prstGeom prst="straightConnector1">
            <a:avLst/>
          </a:prstGeom>
          <a:ln w="19050">
            <a:solidFill>
              <a:srgbClr val="63D297"/>
            </a:solidFill>
            <a:round/>
          </a:ln>
        </p:spPr>
      </p:cxnSp>
      <p:sp>
        <p:nvSpPr>
          <p:cNvPr id="41" name="PlaceHolder 1"/>
          <p:cNvSpPr>
            <a:spLocks noGrp="1"/>
          </p:cNvSpPr>
          <p:nvPr>
            <p:ph type="sldNum" idx="2"/>
          </p:nvPr>
        </p:nvSpPr>
        <p:spPr>
          <a:xfrm>
            <a:off x="9012600" y="6753240"/>
            <a:ext cx="559440" cy="538560"/>
          </a:xfrm>
          <a:prstGeom prst="rect">
            <a:avLst/>
          </a:prstGeom>
          <a:noFill/>
          <a:ln w="0">
            <a:noFill/>
          </a:ln>
        </p:spPr>
        <p:txBody>
          <a:bodyPr lIns="90000" tIns="91440" rIns="90000" bIns="91440" anchor="ctr">
            <a:noAutofit/>
          </a:bodyPr>
          <a:lstStyle>
            <a:lvl1pPr indent="0" algn="r">
              <a:lnSpc>
                <a:spcPct val="100000"/>
              </a:lnSpc>
              <a:buNone/>
              <a:tabLst>
                <a:tab pos="0" algn="l"/>
              </a:tabLst>
              <a:defRPr lang="ca" sz="1000" b="0" strike="noStrike" spc="-1">
                <a:solidFill>
                  <a:schemeClr val="lt1"/>
                </a:solidFill>
                <a:latin typeface="Proxima Nova"/>
                <a:ea typeface="Proxima Nova"/>
              </a:defRPr>
            </a:lvl1pPr>
          </a:lstStyle>
          <a:p>
            <a:pPr indent="0" algn="r">
              <a:lnSpc>
                <a:spcPct val="100000"/>
              </a:lnSpc>
              <a:buNone/>
              <a:tabLst>
                <a:tab pos="0" algn="l"/>
              </a:tabLst>
            </a:pPr>
            <a:fld id="{6AD13641-BCB6-469C-821E-3BB83E90DF71}" type="slidenum">
              <a:rPr lang="ca" sz="1000" b="0" strike="noStrike" spc="-1">
                <a:solidFill>
                  <a:schemeClr val="lt1"/>
                </a:solidFill>
                <a:latin typeface="Proxima Nova"/>
                <a:ea typeface="Proxima Nova"/>
              </a:rPr>
              <a:t>‹Nº›</a:t>
            </a:fld>
            <a:endParaRPr lang="es-ES" sz="1000" b="0" strike="noStrike" spc="-1">
              <a:solidFill>
                <a:srgbClr val="FFFFFF"/>
              </a:solidFill>
              <a:latin typeface="Times New Roman"/>
            </a:endParaRPr>
          </a:p>
        </p:txBody>
      </p:sp>
      <p:sp>
        <p:nvSpPr>
          <p:cNvPr id="42" name="PlaceHolder 2"/>
          <p:cNvSpPr>
            <a:spLocks noGrp="1"/>
          </p:cNvSpPr>
          <p:nvPr>
            <p:ph type="title"/>
          </p:nvPr>
        </p:nvSpPr>
        <p:spPr>
          <a:xfrm>
            <a:off x="502920" y="309960"/>
            <a:ext cx="9052200" cy="1297440"/>
          </a:xfrm>
          <a:prstGeom prst="rect">
            <a:avLst/>
          </a:prstGeom>
          <a:noFill/>
          <a:ln w="0">
            <a:noFill/>
          </a:ln>
        </p:spPr>
        <p:txBody>
          <a:bodyPr lIns="0" tIns="0" rIns="0" bIns="0" anchor="ctr">
            <a:noAutofit/>
          </a:bodyPr>
          <a:lstStyle/>
          <a:p>
            <a:pPr indent="0" algn="ctr">
              <a:buNone/>
            </a:pPr>
            <a:r>
              <a:rPr lang="es-ES" sz="4400" b="0" strike="noStrike" spc="-1">
                <a:solidFill>
                  <a:srgbClr val="FFFFFF"/>
                </a:solidFill>
                <a:latin typeface="Arial"/>
              </a:rPr>
              <a:t>Pulse para editar el formato del texto de título</a:t>
            </a:r>
          </a:p>
        </p:txBody>
      </p:sp>
      <p:sp>
        <p:nvSpPr>
          <p:cNvPr id="43" name="PlaceHolder 3"/>
          <p:cNvSpPr>
            <a:spLocks noGrp="1"/>
          </p:cNvSpPr>
          <p:nvPr>
            <p:ph type="body"/>
          </p:nvPr>
        </p:nvSpPr>
        <p:spPr>
          <a:xfrm>
            <a:off x="502920" y="1818720"/>
            <a:ext cx="9052200" cy="45075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es-ES" sz="3200" b="0" strike="noStrike" spc="-1">
                <a:solidFill>
                  <a:srgbClr val="FFFFFF"/>
                </a:solidFill>
                <a:latin typeface="Arial"/>
              </a:rPr>
              <a:t>Pulse para editar el formato de texto del esquema</a:t>
            </a:r>
          </a:p>
          <a:p>
            <a:pPr marL="864000" lvl="1" indent="-324000">
              <a:spcBef>
                <a:spcPts val="1134"/>
              </a:spcBef>
              <a:buClr>
                <a:srgbClr val="FFFFFF"/>
              </a:buClr>
              <a:buSzPct val="75000"/>
              <a:buFont typeface="Symbol" charset="2"/>
              <a:buChar char=""/>
            </a:pPr>
            <a:r>
              <a:rPr lang="es-ES" sz="2800" b="0" strike="noStrike" spc="-1">
                <a:solidFill>
                  <a:srgbClr val="FFFFFF"/>
                </a:solidFill>
                <a:latin typeface="Arial"/>
              </a:rPr>
              <a:t>Segundo nivel del esquema</a:t>
            </a:r>
          </a:p>
          <a:p>
            <a:pPr marL="1296000" lvl="2" indent="-288000">
              <a:spcBef>
                <a:spcPts val="850"/>
              </a:spcBef>
              <a:buClr>
                <a:srgbClr val="FFFFFF"/>
              </a:buClr>
              <a:buSzPct val="45000"/>
              <a:buFont typeface="Wingdings" charset="2"/>
              <a:buChar char=""/>
            </a:pPr>
            <a:r>
              <a:rPr lang="es-ES" sz="2400" b="0" strike="noStrike" spc="-1">
                <a:solidFill>
                  <a:srgbClr val="FFFFFF"/>
                </a:solidFill>
                <a:latin typeface="Arial"/>
              </a:rPr>
              <a:t>Tercer nivel del esquema</a:t>
            </a:r>
          </a:p>
          <a:p>
            <a:pPr marL="1728000" lvl="3" indent="-216000">
              <a:spcBef>
                <a:spcPts val="567"/>
              </a:spcBef>
              <a:buClr>
                <a:srgbClr val="FFFFFF"/>
              </a:buClr>
              <a:buSzPct val="75000"/>
              <a:buFont typeface="Symbol" charset="2"/>
              <a:buChar char=""/>
            </a:pPr>
            <a:r>
              <a:rPr lang="es-ES" sz="2000" b="0" strike="noStrike" spc="-1">
                <a:solidFill>
                  <a:srgbClr val="FFFFFF"/>
                </a:solidFill>
                <a:latin typeface="Arial"/>
              </a:rPr>
              <a:t>Cuarto nivel del esquema</a:t>
            </a:r>
          </a:p>
          <a:p>
            <a:pPr marL="2160000" lvl="4" indent="-216000">
              <a:spcBef>
                <a:spcPts val="283"/>
              </a:spcBef>
              <a:buClr>
                <a:srgbClr val="FFFFFF"/>
              </a:buClr>
              <a:buSzPct val="45000"/>
              <a:buFont typeface="Wingdings" charset="2"/>
              <a:buChar char=""/>
            </a:pPr>
            <a:r>
              <a:rPr lang="es-ES" sz="2000" b="0" strike="noStrike" spc="-1">
                <a:solidFill>
                  <a:srgbClr val="FFFFFF"/>
                </a:solidFill>
                <a:latin typeface="Arial"/>
              </a:rPr>
              <a:t>Quinto nivel del esquema</a:t>
            </a:r>
          </a:p>
          <a:p>
            <a:pPr marL="2592000" lvl="5" indent="-216000">
              <a:spcBef>
                <a:spcPts val="283"/>
              </a:spcBef>
              <a:buClr>
                <a:srgbClr val="FFFFFF"/>
              </a:buClr>
              <a:buSzPct val="45000"/>
              <a:buFont typeface="Wingdings" charset="2"/>
              <a:buChar char=""/>
            </a:pPr>
            <a:r>
              <a:rPr lang="es-ES" sz="2000" b="0" strike="noStrike" spc="-1">
                <a:solidFill>
                  <a:srgbClr val="FFFFFF"/>
                </a:solidFill>
                <a:latin typeface="Arial"/>
              </a:rPr>
              <a:t>Sexto nivel del esquema</a:t>
            </a:r>
          </a:p>
          <a:p>
            <a:pPr marL="3024000" lvl="6" indent="-216000">
              <a:spcBef>
                <a:spcPts val="283"/>
              </a:spcBef>
              <a:buClr>
                <a:srgbClr val="FFFFFF"/>
              </a:buClr>
              <a:buSzPct val="45000"/>
              <a:buFont typeface="Wingdings" charset="2"/>
              <a:buChar char=""/>
            </a:pPr>
            <a:r>
              <a:rPr lang="es-ES" sz="2000" b="0" strike="noStrike" spc="-1">
                <a:solidFill>
                  <a:srgbClr val="FFFFFF"/>
                </a:solidFill>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80" name="Google Shape;19;p4"/>
          <p:cNvSpPr/>
          <p:nvPr/>
        </p:nvSpPr>
        <p:spPr>
          <a:xfrm>
            <a:off x="360000" y="7277760"/>
            <a:ext cx="9337680" cy="13356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lIns="90000" tIns="133920" rIns="90000" bIns="133920" anchor="ctr">
            <a:noAutofit/>
          </a:bodyPr>
          <a:lstStyle/>
          <a:p>
            <a:pPr>
              <a:lnSpc>
                <a:spcPct val="100000"/>
              </a:lnSpc>
              <a:tabLst>
                <a:tab pos="0" algn="l"/>
              </a:tabLst>
            </a:pPr>
            <a:endParaRPr lang="es-ES" sz="1400" b="0" strike="noStrike" spc="-1">
              <a:solidFill>
                <a:srgbClr val="000000"/>
              </a:solidFill>
              <a:latin typeface="Arial"/>
              <a:ea typeface="DejaVu Sans"/>
            </a:endParaRPr>
          </a:p>
        </p:txBody>
      </p:sp>
      <p:sp>
        <p:nvSpPr>
          <p:cNvPr id="81" name="PlaceHolder 1"/>
          <p:cNvSpPr>
            <a:spLocks noGrp="1"/>
          </p:cNvSpPr>
          <p:nvPr>
            <p:ph type="title"/>
          </p:nvPr>
        </p:nvSpPr>
        <p:spPr>
          <a:xfrm>
            <a:off x="678240" y="969840"/>
            <a:ext cx="8700840" cy="784440"/>
          </a:xfrm>
          <a:prstGeom prst="rect">
            <a:avLst/>
          </a:prstGeom>
          <a:noFill/>
          <a:ln w="0">
            <a:noFill/>
          </a:ln>
        </p:spPr>
        <p:txBody>
          <a:bodyPr lIns="0" tIns="0" rIns="0" bIns="0" anchor="ctr">
            <a:noAutofit/>
          </a:bodyPr>
          <a:lstStyle/>
          <a:p>
            <a:pPr indent="0">
              <a:buNone/>
            </a:pPr>
            <a:r>
              <a:rPr lang="es-ES" sz="1800" b="0" strike="noStrike" spc="-1">
                <a:solidFill>
                  <a:srgbClr val="000000"/>
                </a:solidFill>
                <a:latin typeface="Arial"/>
              </a:rPr>
              <a:t>Pulse para editar el formato del texto de título</a:t>
            </a:r>
          </a:p>
        </p:txBody>
      </p:sp>
      <p:sp>
        <p:nvSpPr>
          <p:cNvPr id="82" name="PlaceHolder 2"/>
          <p:cNvSpPr>
            <a:spLocks noGrp="1"/>
          </p:cNvSpPr>
          <p:nvPr>
            <p:ph type="body"/>
          </p:nvPr>
        </p:nvSpPr>
        <p:spPr>
          <a:xfrm>
            <a:off x="678240" y="1939680"/>
            <a:ext cx="8700840" cy="46832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s-ES" sz="1800" b="0" strike="noStrike" spc="-1">
                <a:solidFill>
                  <a:srgbClr val="000000"/>
                </a:solidFill>
                <a:latin typeface="Arial"/>
              </a:rPr>
              <a:t>Pulse para editar el formato de texto del esquema</a:t>
            </a:r>
          </a:p>
          <a:p>
            <a:pPr marL="864000" lvl="1" indent="-324000">
              <a:spcBef>
                <a:spcPts val="1134"/>
              </a:spcBef>
              <a:buClr>
                <a:srgbClr val="000000"/>
              </a:buClr>
              <a:buSzPct val="75000"/>
              <a:buFont typeface="Symbol" charset="2"/>
              <a:buChar char=""/>
            </a:pPr>
            <a:r>
              <a:rPr lang="es-ES" sz="1800" b="0" strike="noStrike" spc="-1">
                <a:solidFill>
                  <a:srgbClr val="000000"/>
                </a:solidFill>
                <a:latin typeface="Arial"/>
              </a:rPr>
              <a:t>Segundo nivel del esquema</a:t>
            </a:r>
          </a:p>
          <a:p>
            <a:pPr marL="1296000" lvl="2" indent="-288000">
              <a:spcBef>
                <a:spcPts val="850"/>
              </a:spcBef>
              <a:buClr>
                <a:srgbClr val="000000"/>
              </a:buClr>
              <a:buSzPct val="45000"/>
              <a:buFont typeface="Wingdings" charset="2"/>
              <a:buChar char=""/>
            </a:pPr>
            <a:r>
              <a:rPr lang="es-ES" sz="1800" b="0" strike="noStrike" spc="-1">
                <a:solidFill>
                  <a:srgbClr val="000000"/>
                </a:solidFill>
                <a:latin typeface="Arial"/>
              </a:rPr>
              <a:t>Tercer nivel del esquema</a:t>
            </a:r>
          </a:p>
          <a:p>
            <a:pPr marL="1728000" lvl="3" indent="-216000">
              <a:spcBef>
                <a:spcPts val="567"/>
              </a:spcBef>
              <a:buClr>
                <a:srgbClr val="000000"/>
              </a:buClr>
              <a:buSzPct val="75000"/>
              <a:buFont typeface="Symbol" charset="2"/>
              <a:buChar char=""/>
            </a:pPr>
            <a:r>
              <a:rPr lang="es-ES" sz="1800" b="0" strike="noStrike" spc="-1">
                <a:solidFill>
                  <a:srgbClr val="000000"/>
                </a:solidFill>
                <a:latin typeface="Arial"/>
              </a:rPr>
              <a:t>Cuarto nivel del esquema</a:t>
            </a:r>
          </a:p>
          <a:p>
            <a:pPr marL="2160000" lvl="4" indent="-216000">
              <a:spcBef>
                <a:spcPts val="283"/>
              </a:spcBef>
              <a:buClr>
                <a:srgbClr val="000000"/>
              </a:buClr>
              <a:buSzPct val="45000"/>
              <a:buFont typeface="Wingdings" charset="2"/>
              <a:buChar char=""/>
            </a:pPr>
            <a:r>
              <a:rPr lang="es-ES" sz="1800" b="0" strike="noStrike" spc="-1">
                <a:solidFill>
                  <a:srgbClr val="000000"/>
                </a:solidFill>
                <a:latin typeface="Arial"/>
              </a:rPr>
              <a:t>Quinto nivel del esquema</a:t>
            </a:r>
          </a:p>
          <a:p>
            <a:pPr marL="2592000" lvl="5" indent="-216000">
              <a:spcBef>
                <a:spcPts val="283"/>
              </a:spcBef>
              <a:buClr>
                <a:srgbClr val="000000"/>
              </a:buClr>
              <a:buSzPct val="45000"/>
              <a:buFont typeface="Wingdings" charset="2"/>
              <a:buChar char=""/>
            </a:pPr>
            <a:r>
              <a:rPr lang="es-ES" sz="1800" b="0" strike="noStrike" spc="-1">
                <a:solidFill>
                  <a:srgbClr val="000000"/>
                </a:solidFill>
                <a:latin typeface="Arial"/>
              </a:rPr>
              <a:t>Sexto nivel del esquema</a:t>
            </a:r>
          </a:p>
          <a:p>
            <a:pPr marL="3024000" lvl="6" indent="-216000">
              <a:spcBef>
                <a:spcPts val="283"/>
              </a:spcBef>
              <a:buClr>
                <a:srgbClr val="000000"/>
              </a:buClr>
              <a:buSzPct val="45000"/>
              <a:buFont typeface="Wingdings" charset="2"/>
              <a:buChar char=""/>
            </a:pPr>
            <a:r>
              <a:rPr lang="es-ES" sz="1800" b="0" strike="noStrike" spc="-1">
                <a:solidFill>
                  <a:srgbClr val="000000"/>
                </a:solidFill>
                <a:latin typeface="Arial"/>
              </a:rPr>
              <a:t>Séptimo nivel del esquema</a:t>
            </a:r>
          </a:p>
        </p:txBody>
      </p:sp>
      <p:sp>
        <p:nvSpPr>
          <p:cNvPr id="83" name="PlaceHolder 3"/>
          <p:cNvSpPr>
            <a:spLocks noGrp="1"/>
          </p:cNvSpPr>
          <p:nvPr>
            <p:ph type="sldNum" idx="3"/>
          </p:nvPr>
        </p:nvSpPr>
        <p:spPr>
          <a:xfrm>
            <a:off x="9012600" y="6753240"/>
            <a:ext cx="559440" cy="538560"/>
          </a:xfrm>
          <a:prstGeom prst="rect">
            <a:avLst/>
          </a:prstGeom>
          <a:noFill/>
          <a:ln w="0">
            <a:noFill/>
          </a:ln>
        </p:spPr>
        <p:txBody>
          <a:bodyPr lIns="90000" tIns="91440" rIns="90000" bIns="91440" anchor="ctr">
            <a:noAutofit/>
          </a:bodyPr>
          <a:lstStyle>
            <a:lvl1pPr indent="0" algn="r">
              <a:lnSpc>
                <a:spcPct val="100000"/>
              </a:lnSpc>
              <a:buNone/>
              <a:tabLst>
                <a:tab pos="0" algn="l"/>
              </a:tabLst>
              <a:defRPr lang="ca" sz="1000" b="0" strike="noStrike" spc="-1">
                <a:solidFill>
                  <a:schemeClr val="dk1"/>
                </a:solidFill>
                <a:latin typeface="Proxima Nova"/>
                <a:ea typeface="Proxima Nova"/>
              </a:defRPr>
            </a:lvl1pPr>
          </a:lstStyle>
          <a:p>
            <a:pPr indent="0" algn="r">
              <a:lnSpc>
                <a:spcPct val="100000"/>
              </a:lnSpc>
              <a:buNone/>
              <a:tabLst>
                <a:tab pos="0" algn="l"/>
              </a:tabLst>
            </a:pPr>
            <a:fld id="{1F5AAF0E-D0B6-4F0A-BBD3-9AB2D2864121}" type="slidenum">
              <a:rPr lang="ca" sz="1000" b="0" strike="noStrike" spc="-1">
                <a:solidFill>
                  <a:schemeClr val="dk1"/>
                </a:solidFill>
                <a:latin typeface="Proxima Nova"/>
                <a:ea typeface="Proxima Nova"/>
              </a:rPr>
              <a:t>‹Nº›</a:t>
            </a:fld>
            <a:endParaRPr lang="es-E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713" r:id="rId13"/>
    <p:sldLayoutId id="214748371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20" name="Google Shape;39;p9"/>
          <p:cNvSpPr/>
          <p:nvPr/>
        </p:nvSpPr>
        <p:spPr>
          <a:xfrm>
            <a:off x="5028840" y="360000"/>
            <a:ext cx="4668480" cy="705168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s-ES" sz="1400" b="0" strike="noStrike" spc="-1">
              <a:solidFill>
                <a:srgbClr val="FFFFFF"/>
              </a:solidFill>
              <a:latin typeface="Arial"/>
              <a:ea typeface="DejaVu Sans"/>
            </a:endParaRPr>
          </a:p>
        </p:txBody>
      </p:sp>
      <p:cxnSp>
        <p:nvCxnSpPr>
          <p:cNvPr id="121" name="Google Shape;40;p9"/>
          <p:cNvCxnSpPr/>
          <p:nvPr/>
        </p:nvCxnSpPr>
        <p:spPr>
          <a:xfrm>
            <a:off x="5029560" y="4495320"/>
            <a:ext cx="469080" cy="720"/>
          </a:xfrm>
          <a:prstGeom prst="straightConnector1">
            <a:avLst/>
          </a:prstGeom>
          <a:ln w="19050">
            <a:solidFill>
              <a:srgbClr val="63D297"/>
            </a:solidFill>
            <a:round/>
          </a:ln>
        </p:spPr>
      </p:cxnSp>
      <p:sp>
        <p:nvSpPr>
          <p:cNvPr id="122" name="PlaceHolder 1"/>
          <p:cNvSpPr>
            <a:spLocks noGrp="1"/>
          </p:cNvSpPr>
          <p:nvPr>
            <p:ph type="sldNum" idx="4"/>
          </p:nvPr>
        </p:nvSpPr>
        <p:spPr>
          <a:xfrm>
            <a:off x="9012600" y="6753240"/>
            <a:ext cx="559440" cy="538560"/>
          </a:xfrm>
          <a:prstGeom prst="rect">
            <a:avLst/>
          </a:prstGeom>
          <a:noFill/>
          <a:ln w="0">
            <a:noFill/>
          </a:ln>
        </p:spPr>
        <p:txBody>
          <a:bodyPr lIns="90000" tIns="91440" rIns="90000" bIns="91440" anchor="ctr">
            <a:noAutofit/>
          </a:bodyPr>
          <a:lstStyle>
            <a:lvl1pPr indent="0" algn="r">
              <a:lnSpc>
                <a:spcPct val="100000"/>
              </a:lnSpc>
              <a:buNone/>
              <a:tabLst>
                <a:tab pos="0" algn="l"/>
              </a:tabLst>
              <a:defRPr lang="ca" sz="1000" b="0" strike="noStrike" spc="-1">
                <a:solidFill>
                  <a:schemeClr val="lt1"/>
                </a:solidFill>
                <a:latin typeface="Proxima Nova"/>
                <a:ea typeface="Proxima Nova"/>
              </a:defRPr>
            </a:lvl1pPr>
          </a:lstStyle>
          <a:p>
            <a:pPr indent="0" algn="r">
              <a:lnSpc>
                <a:spcPct val="100000"/>
              </a:lnSpc>
              <a:buNone/>
              <a:tabLst>
                <a:tab pos="0" algn="l"/>
              </a:tabLst>
            </a:pPr>
            <a:fld id="{40B65CFD-00D3-451F-B2DF-88E4D73D5F30}" type="slidenum">
              <a:rPr lang="ca" sz="1000" b="0" strike="noStrike" spc="-1">
                <a:solidFill>
                  <a:schemeClr val="lt1"/>
                </a:solidFill>
                <a:latin typeface="Proxima Nova"/>
                <a:ea typeface="Proxima Nova"/>
              </a:rPr>
              <a:t>‹Nº›</a:t>
            </a:fld>
            <a:endParaRPr lang="es-ES" sz="1000" b="0" strike="noStrike" spc="-1">
              <a:solidFill>
                <a:srgbClr val="000000"/>
              </a:solidFill>
              <a:latin typeface="Times New Roman"/>
            </a:endParaRPr>
          </a:p>
        </p:txBody>
      </p:sp>
      <p:sp>
        <p:nvSpPr>
          <p:cNvPr id="123" name="PlaceHolder 2"/>
          <p:cNvSpPr>
            <a:spLocks noGrp="1"/>
          </p:cNvSpPr>
          <p:nvPr>
            <p:ph type="title"/>
          </p:nvPr>
        </p:nvSpPr>
        <p:spPr>
          <a:xfrm>
            <a:off x="502920" y="309960"/>
            <a:ext cx="9052200" cy="1297440"/>
          </a:xfrm>
          <a:prstGeom prst="rect">
            <a:avLst/>
          </a:prstGeom>
          <a:noFill/>
          <a:ln w="0">
            <a:noFill/>
          </a:ln>
        </p:spPr>
        <p:txBody>
          <a:bodyPr lIns="0" tIns="0" rIns="0" bIns="0" anchor="ctr">
            <a:noAutofit/>
          </a:bodyPr>
          <a:lstStyle/>
          <a:p>
            <a:pPr indent="0" algn="ctr">
              <a:buNone/>
            </a:pPr>
            <a:r>
              <a:rPr lang="es-ES" sz="4400" b="0" strike="noStrike" spc="-1">
                <a:solidFill>
                  <a:srgbClr val="000000"/>
                </a:solidFill>
                <a:latin typeface="Arial"/>
              </a:rPr>
              <a:t>Pulse para editar el formato del texto de título</a:t>
            </a:r>
          </a:p>
        </p:txBody>
      </p:sp>
      <p:sp>
        <p:nvSpPr>
          <p:cNvPr id="124" name="PlaceHolder 3"/>
          <p:cNvSpPr>
            <a:spLocks noGrp="1"/>
          </p:cNvSpPr>
          <p:nvPr>
            <p:ph type="body"/>
          </p:nvPr>
        </p:nvSpPr>
        <p:spPr>
          <a:xfrm>
            <a:off x="502920" y="1818720"/>
            <a:ext cx="9052200" cy="45075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s-ES" sz="3200" b="0" strike="noStrike" spc="-1">
                <a:solidFill>
                  <a:srgbClr val="000000"/>
                </a:solidFill>
                <a:latin typeface="Arial"/>
              </a:rPr>
              <a:t>Pulse para editar el formato de texto del esquema</a:t>
            </a:r>
          </a:p>
          <a:p>
            <a:pPr marL="864000" lvl="1" indent="-324000">
              <a:spcBef>
                <a:spcPts val="1134"/>
              </a:spcBef>
              <a:buClr>
                <a:srgbClr val="000000"/>
              </a:buClr>
              <a:buSzPct val="75000"/>
              <a:buFont typeface="Symbol" charset="2"/>
              <a:buChar char=""/>
            </a:pPr>
            <a:r>
              <a:rPr lang="es-ES" sz="2800" b="0" strike="noStrike" spc="-1">
                <a:solidFill>
                  <a:srgbClr val="000000"/>
                </a:solidFill>
                <a:latin typeface="Arial"/>
              </a:rPr>
              <a:t>Segundo nivel del esquema</a:t>
            </a:r>
          </a:p>
          <a:p>
            <a:pPr marL="1296000" lvl="2" indent="-288000">
              <a:spcBef>
                <a:spcPts val="850"/>
              </a:spcBef>
              <a:buClr>
                <a:srgbClr val="000000"/>
              </a:buClr>
              <a:buSzPct val="45000"/>
              <a:buFont typeface="Wingdings" charset="2"/>
              <a:buChar char=""/>
            </a:pPr>
            <a:r>
              <a:rPr lang="es-ES" sz="2400" b="0" strike="noStrike" spc="-1">
                <a:solidFill>
                  <a:srgbClr val="000000"/>
                </a:solidFill>
                <a:latin typeface="Arial"/>
              </a:rPr>
              <a:t>Tercer nivel del esquema</a:t>
            </a:r>
          </a:p>
          <a:p>
            <a:pPr marL="1728000" lvl="3" indent="-216000">
              <a:spcBef>
                <a:spcPts val="567"/>
              </a:spcBef>
              <a:buClr>
                <a:srgbClr val="000000"/>
              </a:buClr>
              <a:buSzPct val="75000"/>
              <a:buFont typeface="Symbol" charset="2"/>
              <a:buChar char=""/>
            </a:pPr>
            <a:r>
              <a:rPr lang="es-ES" sz="2000" b="0" strike="noStrike" spc="-1">
                <a:solidFill>
                  <a:srgbClr val="000000"/>
                </a:solidFill>
                <a:latin typeface="Arial"/>
              </a:rPr>
              <a:t>Cuarto nivel del esquema</a:t>
            </a:r>
          </a:p>
          <a:p>
            <a:pPr marL="2160000" lvl="4" indent="-216000">
              <a:spcBef>
                <a:spcPts val="283"/>
              </a:spcBef>
              <a:buClr>
                <a:srgbClr val="000000"/>
              </a:buClr>
              <a:buSzPct val="45000"/>
              <a:buFont typeface="Wingdings" charset="2"/>
              <a:buChar char=""/>
            </a:pPr>
            <a:r>
              <a:rPr lang="es-ES" sz="2000" b="0" strike="noStrike" spc="-1">
                <a:solidFill>
                  <a:srgbClr val="000000"/>
                </a:solidFill>
                <a:latin typeface="Arial"/>
              </a:rPr>
              <a:t>Quinto nivel del esquema</a:t>
            </a:r>
          </a:p>
          <a:p>
            <a:pPr marL="2592000" lvl="5" indent="-216000">
              <a:spcBef>
                <a:spcPts val="283"/>
              </a:spcBef>
              <a:buClr>
                <a:srgbClr val="000000"/>
              </a:buClr>
              <a:buSzPct val="45000"/>
              <a:buFont typeface="Wingdings" charset="2"/>
              <a:buChar char=""/>
            </a:pPr>
            <a:r>
              <a:rPr lang="es-ES" sz="2000" b="0" strike="noStrike" spc="-1">
                <a:solidFill>
                  <a:srgbClr val="000000"/>
                </a:solidFill>
                <a:latin typeface="Arial"/>
              </a:rPr>
              <a:t>Sexto nivel del esquema</a:t>
            </a:r>
          </a:p>
          <a:p>
            <a:pPr marL="3024000" lvl="6" indent="-216000">
              <a:spcBef>
                <a:spcPts val="283"/>
              </a:spcBef>
              <a:buClr>
                <a:srgbClr val="000000"/>
              </a:buClr>
              <a:buSzPct val="45000"/>
              <a:buFont typeface="Wingdings" charset="2"/>
              <a:buChar char=""/>
            </a:pPr>
            <a:r>
              <a:rPr lang="es-ES" sz="2000" b="0" strike="noStrike" spc="-1">
                <a:solidFill>
                  <a:srgbClr val="000000"/>
                </a:solidFill>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hyperlink" Target="https://www.tutorialspoint.com/execute_bash_online.php" TargetMode="External"/><Relationship Id="rId2" Type="http://schemas.openxmlformats.org/officeDocument/2006/relationships/hyperlink" Target="https://www.jdoodle.com/test-bash-shell-script-online" TargetMode="Externa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2" Type="http://schemas.openxmlformats.org/officeDocument/2006/relationships/hyperlink" Target="https://www.rapidtables.com/code/linux/cp/cp-r.html" TargetMode="External"/><Relationship Id="rId1" Type="http://schemas.openxmlformats.org/officeDocument/2006/relationships/slideLayout" Target="../slideLayouts/slideLayout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8.xml.rels><?xml version="1.0" encoding="UTF-8" standalone="yes"?>
<Relationships xmlns="http://schemas.openxmlformats.org/package/2006/relationships"><Relationship Id="rId3" Type="http://schemas.openxmlformats.org/officeDocument/2006/relationships/hyperlink" Target="https://www.computerhope.com/jargon/h/hardlink.htm" TargetMode="External"/><Relationship Id="rId2" Type="http://schemas.openxmlformats.org/officeDocument/2006/relationships/image" Target="../media/image17.png"/><Relationship Id="rId1" Type="http://schemas.openxmlformats.org/officeDocument/2006/relationships/slideLayout" Target="../slideLayouts/slideLayout3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2" Type="http://schemas.openxmlformats.org/officeDocument/2006/relationships/image" Target="../media/image3.webp"/><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9.xml"/></Relationships>
</file>

<file path=ppt/slides/_rels/slide8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5.xml"/></Relationships>
</file>

<file path=ppt/slides/_rels/slide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5.xml"/></Relationships>
</file>

<file path=ppt/slides/_rels/slide8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9.xml"/></Relationships>
</file>

<file path=ppt/slides/_rels/slide8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5.xml"/></Relationships>
</file>

<file path=ppt/slides/_rels/slide8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5.xml"/><Relationship Id="rId4" Type="http://schemas.openxmlformats.org/officeDocument/2006/relationships/image" Target="../media/image25.png"/></Relationships>
</file>

<file path=ppt/slides/_rels/slide8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9.xml"/></Relationships>
</file>

<file path=ppt/slides/_rels/slide9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PlaceHolder 1"/>
          <p:cNvSpPr>
            <a:spLocks noGrp="1"/>
          </p:cNvSpPr>
          <p:nvPr>
            <p:ph type="title"/>
          </p:nvPr>
        </p:nvSpPr>
        <p:spPr>
          <a:xfrm>
            <a:off x="881280" y="2084040"/>
            <a:ext cx="8295120" cy="2177280"/>
          </a:xfrm>
          <a:prstGeom prst="rect">
            <a:avLst/>
          </a:prstGeom>
          <a:noFill/>
          <a:ln w="0">
            <a:noFill/>
          </a:ln>
        </p:spPr>
        <p:txBody>
          <a:bodyPr lIns="0" tIns="91440" rIns="0" bIns="91440" anchor="b">
            <a:noAutofit/>
          </a:bodyPr>
          <a:lstStyle/>
          <a:p>
            <a:pPr indent="0">
              <a:lnSpc>
                <a:spcPct val="100000"/>
              </a:lnSpc>
              <a:buNone/>
              <a:tabLst>
                <a:tab pos="0" algn="l"/>
              </a:tabLst>
            </a:pPr>
            <a:r>
              <a:rPr lang="ca" sz="4800" b="0" strike="noStrike" spc="-1">
                <a:solidFill>
                  <a:schemeClr val="lt1"/>
                </a:solidFill>
                <a:latin typeface="Proxima Nova"/>
                <a:ea typeface="Proxima Nova"/>
              </a:rPr>
              <a:t>Bash-Script Linux</a:t>
            </a:r>
            <a:endParaRPr lang="es-ES" sz="4800" b="0" strike="noStrike" spc="-1">
              <a:solidFill>
                <a:srgbClr val="FFFFFF"/>
              </a:solidFill>
              <a:latin typeface="Arial"/>
            </a:endParaRPr>
          </a:p>
        </p:txBody>
      </p:sp>
      <p:sp>
        <p:nvSpPr>
          <p:cNvPr id="202" name="PlaceHolder 2"/>
          <p:cNvSpPr>
            <a:spLocks noGrp="1"/>
          </p:cNvSpPr>
          <p:nvPr>
            <p:ph type="subTitle"/>
          </p:nvPr>
        </p:nvSpPr>
        <p:spPr>
          <a:xfrm>
            <a:off x="881280" y="4723200"/>
            <a:ext cx="8295120" cy="862920"/>
          </a:xfrm>
          <a:prstGeom prst="rect">
            <a:avLst/>
          </a:prstGeom>
          <a:noFill/>
          <a:ln w="0">
            <a:noFill/>
          </a:ln>
        </p:spPr>
        <p:txBody>
          <a:bodyPr lIns="0" tIns="91440" rIns="0" bIns="91440" anchor="t">
            <a:noAutofit/>
          </a:bodyPr>
          <a:lstStyle/>
          <a:p>
            <a:pPr indent="0">
              <a:lnSpc>
                <a:spcPct val="100000"/>
              </a:lnSpc>
              <a:buNone/>
              <a:tabLst>
                <a:tab pos="0" algn="l"/>
              </a:tabLst>
            </a:pPr>
            <a:r>
              <a:rPr lang="ca" sz="2400" b="0" strike="noStrike" spc="-1">
                <a:solidFill>
                  <a:schemeClr val="lt1"/>
                </a:solidFill>
                <a:latin typeface="Proxima Nova"/>
                <a:ea typeface="Proxima Nova"/>
              </a:rPr>
              <a:t>Llenguatge shell script per Linux</a:t>
            </a:r>
            <a:endParaRPr lang="es-ES" sz="2400" b="0" strike="noStrike" spc="-1">
              <a:solidFill>
                <a:srgbClr val="FFFFFF"/>
              </a:solidFill>
              <a:latin typeface="Arial"/>
            </a:endParaRPr>
          </a:p>
        </p:txBody>
      </p:sp>
      <p:pic>
        <p:nvPicPr>
          <p:cNvPr id="203" name="Google Shape;62;p13" descr="logo_capa.gif"/>
          <p:cNvPicPr/>
          <p:nvPr/>
        </p:nvPicPr>
        <p:blipFill>
          <a:blip r:embed="rId2"/>
          <a:stretch/>
        </p:blipFill>
        <p:spPr>
          <a:xfrm>
            <a:off x="534600" y="582840"/>
            <a:ext cx="1088640" cy="913320"/>
          </a:xfrm>
          <a:prstGeom prst="rect">
            <a:avLst/>
          </a:prstGeom>
          <a:ln w="0">
            <a:noFill/>
          </a:ln>
        </p:spPr>
      </p:pic>
      <p:sp>
        <p:nvSpPr>
          <p:cNvPr id="204" name="Google Shape;63;p13"/>
          <p:cNvSpPr/>
          <p:nvPr/>
        </p:nvSpPr>
        <p:spPr>
          <a:xfrm>
            <a:off x="900000" y="5921280"/>
            <a:ext cx="2748240" cy="86292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t">
            <a:noAutofit/>
          </a:bodyPr>
          <a:lstStyle/>
          <a:p>
            <a:pPr>
              <a:lnSpc>
                <a:spcPct val="100000"/>
              </a:lnSpc>
              <a:tabLst>
                <a:tab pos="0" algn="l"/>
              </a:tabLst>
            </a:pPr>
            <a:r>
              <a:rPr lang="ca" sz="1400" b="0" strike="noStrike" spc="-1">
                <a:solidFill>
                  <a:srgbClr val="FFFFFF"/>
                </a:solidFill>
                <a:latin typeface="Arial"/>
                <a:ea typeface="Arial"/>
              </a:rPr>
              <a:t>Eduard Gutiérrez</a:t>
            </a:r>
            <a:endParaRPr lang="es-ES" sz="1400" b="0" strike="noStrike" spc="-1">
              <a:solidFill>
                <a:srgbClr val="FFFFFF"/>
              </a:solidFill>
              <a:latin typeface="Arial"/>
            </a:endParaRPr>
          </a:p>
          <a:p>
            <a:pPr>
              <a:lnSpc>
                <a:spcPct val="100000"/>
              </a:lnSpc>
              <a:tabLst>
                <a:tab pos="0" algn="l"/>
              </a:tabLst>
            </a:pPr>
            <a:r>
              <a:rPr lang="ca" sz="1400" b="0" strike="noStrike" spc="-1">
                <a:solidFill>
                  <a:srgbClr val="FFFFFF"/>
                </a:solidFill>
                <a:latin typeface="Arial"/>
                <a:ea typeface="Arial"/>
              </a:rPr>
              <a:t>Cristina Martinez</a:t>
            </a:r>
            <a:endParaRPr lang="es-ES" sz="1400" b="0" strike="noStrike" spc="-1">
              <a:solidFill>
                <a:srgbClr val="FFFFFF"/>
              </a:solidFill>
              <a:latin typeface="Arial"/>
            </a:endParaRPr>
          </a:p>
          <a:p>
            <a:pPr>
              <a:lnSpc>
                <a:spcPct val="100000"/>
              </a:lnSpc>
              <a:tabLst>
                <a:tab pos="0" algn="l"/>
              </a:tabLst>
            </a:pPr>
            <a:r>
              <a:rPr lang="ca" sz="1400" b="0" strike="noStrike" spc="-1">
                <a:solidFill>
                  <a:srgbClr val="FFFFFF"/>
                </a:solidFill>
                <a:latin typeface="Arial"/>
                <a:ea typeface="Arial"/>
              </a:rPr>
              <a:t>Raül Vallès</a:t>
            </a:r>
            <a:endParaRPr lang="es-ES" sz="1400" b="0" strike="noStrike" spc="-1">
              <a:solidFill>
                <a:srgbClr val="FFFFFF"/>
              </a:solidFill>
              <a:latin typeface="Arial"/>
            </a:endParaRPr>
          </a:p>
          <a:p>
            <a:pPr>
              <a:lnSpc>
                <a:spcPct val="100000"/>
              </a:lnSpc>
              <a:tabLst>
                <a:tab pos="0" algn="l"/>
              </a:tabLst>
            </a:pPr>
            <a:r>
              <a:rPr lang="ca" sz="1400" b="0" strike="noStrike" spc="-1">
                <a:solidFill>
                  <a:srgbClr val="FFFFFF"/>
                </a:solidFill>
                <a:latin typeface="Arial"/>
                <a:ea typeface="Arial"/>
              </a:rPr>
              <a:t>Dept. d’Informàtica</a:t>
            </a:r>
            <a:endParaRPr lang="es-ES" sz="1400" b="0" strike="noStrike" spc="-1">
              <a:solidFill>
                <a:srgbClr val="FFFFFF"/>
              </a:solidFill>
              <a:latin typeface="Arial"/>
            </a:endParaRPr>
          </a:p>
        </p:txBody>
      </p:sp>
      <p:sp>
        <p:nvSpPr>
          <p:cNvPr id="205" name="PlaceHolder 3"/>
          <p:cNvSpPr>
            <a:spLocks noGrp="1"/>
          </p:cNvSpPr>
          <p:nvPr>
            <p:ph type="sldNum" idx="6"/>
          </p:nvPr>
        </p:nvSpPr>
        <p:spPr>
          <a:xfrm>
            <a:off x="9064851" y="7260189"/>
            <a:ext cx="559440" cy="538560"/>
          </a:xfrm>
          <a:prstGeom prst="rect">
            <a:avLst/>
          </a:prstGeom>
          <a:noFill/>
          <a:ln w="0">
            <a:noFill/>
          </a:ln>
        </p:spPr>
        <p:txBody>
          <a:bodyPr lIns="90000" tIns="91440" rIns="90000" bIns="91440" anchor="ctr">
            <a:noAutofit/>
          </a:bodyPr>
          <a:lstStyle>
            <a:lvl1pPr indent="0" algn="r">
              <a:lnSpc>
                <a:spcPct val="100000"/>
              </a:lnSpc>
              <a:buNone/>
              <a:tabLst>
                <a:tab pos="0" algn="l"/>
              </a:tabLst>
              <a:defRPr lang="ca" sz="1000" b="0" strike="noStrike" spc="-1">
                <a:solidFill>
                  <a:schemeClr val="lt1"/>
                </a:solidFill>
                <a:latin typeface="Proxima Nova"/>
                <a:ea typeface="Proxima Nova"/>
              </a:defRPr>
            </a:lvl1pPr>
          </a:lstStyle>
          <a:p>
            <a:pPr indent="0" algn="r">
              <a:lnSpc>
                <a:spcPct val="100000"/>
              </a:lnSpc>
              <a:buNone/>
              <a:tabLst>
                <a:tab pos="0" algn="l"/>
              </a:tabLst>
            </a:pPr>
            <a:fld id="{73135E0B-3BB4-4F5C-882A-7DEF707BD598}" type="slidenum">
              <a:rPr lang="ca" sz="1000" b="0" strike="noStrike" spc="-1">
                <a:solidFill>
                  <a:schemeClr val="lt1"/>
                </a:solidFill>
                <a:latin typeface="Proxima Nova"/>
                <a:ea typeface="Proxima Nova"/>
              </a:rPr>
              <a:t>1</a:t>
            </a:fld>
            <a:endParaRPr lang="es-ES" sz="1000" b="0" strike="noStrike" spc="-1" dirty="0">
              <a:solidFill>
                <a:srgbClr val="FFFFFF"/>
              </a:solidFill>
              <a:latin typeface="Times New Roman"/>
            </a:endParaRPr>
          </a:p>
        </p:txBody>
      </p:sp>
      <p:pic>
        <p:nvPicPr>
          <p:cNvPr id="206" name="Imagen 205"/>
          <p:cNvPicPr/>
          <p:nvPr/>
        </p:nvPicPr>
        <p:blipFill>
          <a:blip r:embed="rId3"/>
          <a:stretch/>
        </p:blipFill>
        <p:spPr>
          <a:xfrm rot="21578400">
            <a:off x="5128079" y="396091"/>
            <a:ext cx="4410609" cy="2381979"/>
          </a:xfrm>
          <a:prstGeom prst="rect">
            <a:avLst/>
          </a:prstGeom>
          <a:ln w="0">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29" name="PlaceHolder 1"/>
          <p:cNvSpPr>
            <a:spLocks noGrp="1"/>
          </p:cNvSpPr>
          <p:nvPr>
            <p:ph type="title"/>
          </p:nvPr>
        </p:nvSpPr>
        <p:spPr>
          <a:xfrm>
            <a:off x="996840" y="562320"/>
            <a:ext cx="8700840" cy="784440"/>
          </a:xfrm>
          <a:prstGeom prst="rect">
            <a:avLst/>
          </a:prstGeom>
          <a:noFill/>
          <a:ln w="0">
            <a:noFill/>
          </a:ln>
        </p:spPr>
        <p:txBody>
          <a:bodyPr lIns="0" tIns="91440" rIns="0" bIns="91440" anchor="t">
            <a:noAutofit/>
          </a:bodyPr>
          <a:lstStyle/>
          <a:p>
            <a:pPr indent="0">
              <a:lnSpc>
                <a:spcPct val="100000"/>
              </a:lnSpc>
              <a:buNone/>
              <a:tabLst>
                <a:tab pos="0" algn="l"/>
              </a:tabLst>
            </a:pPr>
            <a:r>
              <a:rPr lang="ca" sz="2800" b="0" strike="noStrike" spc="-1" dirty="0">
                <a:solidFill>
                  <a:schemeClr val="dk1"/>
                </a:solidFill>
                <a:latin typeface="Proxima Nova"/>
                <a:ea typeface="Proxima Nova"/>
              </a:rPr>
              <a:t>Shell scripting ( III)</a:t>
            </a:r>
            <a:endParaRPr lang="es-ES" sz="2800" b="0" strike="noStrike" spc="-1" dirty="0">
              <a:solidFill>
                <a:srgbClr val="000000"/>
              </a:solidFill>
              <a:latin typeface="Arial"/>
            </a:endParaRPr>
          </a:p>
        </p:txBody>
      </p:sp>
      <p:sp>
        <p:nvSpPr>
          <p:cNvPr id="230" name="PlaceHolder 2"/>
          <p:cNvSpPr>
            <a:spLocks noGrp="1"/>
          </p:cNvSpPr>
          <p:nvPr>
            <p:ph/>
          </p:nvPr>
        </p:nvSpPr>
        <p:spPr>
          <a:xfrm>
            <a:off x="770418" y="1290771"/>
            <a:ext cx="8700840" cy="4683240"/>
          </a:xfrm>
          <a:prstGeom prst="rect">
            <a:avLst/>
          </a:prstGeom>
          <a:noFill/>
          <a:ln w="0">
            <a:noFill/>
          </a:ln>
        </p:spPr>
        <p:txBody>
          <a:bodyPr lIns="0" tIns="91440" rIns="0" bIns="91440" anchor="t">
            <a:noAutofit/>
          </a:bodyPr>
          <a:lstStyle/>
          <a:p>
            <a:pPr marL="457200" indent="0">
              <a:lnSpc>
                <a:spcPct val="115000"/>
              </a:lnSpc>
              <a:buNone/>
              <a:tabLst>
                <a:tab pos="0" algn="l"/>
              </a:tabLst>
            </a:pPr>
            <a:endParaRPr lang="es-ES" sz="1800" b="0" strike="noStrike" spc="-1" dirty="0">
              <a:solidFill>
                <a:srgbClr val="000000"/>
              </a:solidFill>
              <a:latin typeface="Arial"/>
            </a:endParaRPr>
          </a:p>
          <a:p>
            <a:pPr indent="0">
              <a:lnSpc>
                <a:spcPct val="150000"/>
              </a:lnSpc>
              <a:spcBef>
                <a:spcPts val="799"/>
              </a:spcBef>
              <a:buNone/>
              <a:tabLst>
                <a:tab pos="1106640" algn="l"/>
                <a:tab pos="2212920" algn="l"/>
                <a:tab pos="3319560" algn="l"/>
                <a:tab pos="4425840" algn="l"/>
                <a:tab pos="5532480" algn="l"/>
                <a:tab pos="6638760" algn="l"/>
                <a:tab pos="7745400" algn="l"/>
                <a:tab pos="8852040" algn="l"/>
                <a:tab pos="9958320" algn="l"/>
              </a:tabLst>
            </a:pPr>
            <a:r>
              <a:rPr lang="en-CA" sz="1800" b="0" strike="noStrike" spc="-1" dirty="0">
                <a:solidFill>
                  <a:schemeClr val="accent3"/>
                </a:solidFill>
                <a:latin typeface="Proxima Nova"/>
                <a:ea typeface="Proxima Nova"/>
              </a:rPr>
              <a:t>Disadvantages Of Shell Scripts</a:t>
            </a:r>
            <a:endParaRPr lang="es-ES" sz="1800" b="0" strike="noStrike" spc="-1" dirty="0">
              <a:solidFill>
                <a:srgbClr val="000000"/>
              </a:solidFill>
              <a:latin typeface="Arial"/>
            </a:endParaRPr>
          </a:p>
          <a:p>
            <a:pPr indent="0">
              <a:lnSpc>
                <a:spcPct val="150000"/>
              </a:lnSpc>
              <a:spcBef>
                <a:spcPts val="799"/>
              </a:spcBef>
              <a:buNone/>
              <a:tabLst>
                <a:tab pos="1106640" algn="l"/>
                <a:tab pos="2212920" algn="l"/>
                <a:tab pos="3319560" algn="l"/>
                <a:tab pos="4425840" algn="l"/>
                <a:tab pos="5532480" algn="l"/>
                <a:tab pos="6638760" algn="l"/>
                <a:tab pos="7745400" algn="l"/>
                <a:tab pos="8852040" algn="l"/>
                <a:tab pos="9958320" algn="l"/>
              </a:tabLst>
            </a:pPr>
            <a:endParaRPr lang="es-ES" sz="1800" b="0" strike="noStrike" spc="-1" dirty="0">
              <a:solidFill>
                <a:srgbClr val="000000"/>
              </a:solidFill>
              <a:latin typeface="Arial"/>
            </a:endParaRPr>
          </a:p>
          <a:p>
            <a:pPr marL="514350" indent="-285750">
              <a:lnSpc>
                <a:spcPct val="150000"/>
              </a:lnSpc>
              <a:spcBef>
                <a:spcPts val="799"/>
              </a:spcBef>
              <a:tabLst>
                <a:tab pos="1106640" algn="l"/>
                <a:tab pos="2212920" algn="l"/>
                <a:tab pos="3319560" algn="l"/>
                <a:tab pos="4425840" algn="l"/>
                <a:tab pos="5532480" algn="l"/>
                <a:tab pos="6638760" algn="l"/>
                <a:tab pos="7745400" algn="l"/>
                <a:tab pos="8852040" algn="l"/>
                <a:tab pos="9958320" algn="l"/>
              </a:tabLst>
            </a:pPr>
            <a:r>
              <a:rPr lang="en-CA" sz="1800" b="0" strike="noStrike" spc="-1" dirty="0">
                <a:solidFill>
                  <a:schemeClr val="accent3"/>
                </a:solidFill>
                <a:latin typeface="Proxima Nova"/>
                <a:ea typeface="Proxima Nova"/>
              </a:rPr>
              <a:t>Prone to costly errors, a single mistake can change the command which might be harmful</a:t>
            </a:r>
            <a:endParaRPr lang="es-ES" sz="1800" b="0" strike="noStrike" spc="-1" dirty="0">
              <a:solidFill>
                <a:srgbClr val="000000"/>
              </a:solidFill>
              <a:latin typeface="Arial"/>
            </a:endParaRPr>
          </a:p>
          <a:p>
            <a:pPr marL="514350" indent="-285750">
              <a:lnSpc>
                <a:spcPct val="150000"/>
              </a:lnSpc>
              <a:spcBef>
                <a:spcPts val="799"/>
              </a:spcBef>
              <a:tabLst>
                <a:tab pos="1106640" algn="l"/>
                <a:tab pos="2212920" algn="l"/>
                <a:tab pos="3319560" algn="l"/>
                <a:tab pos="4425840" algn="l"/>
                <a:tab pos="5532480" algn="l"/>
                <a:tab pos="6638760" algn="l"/>
                <a:tab pos="7745400" algn="l"/>
                <a:tab pos="8852040" algn="l"/>
                <a:tab pos="9958320" algn="l"/>
              </a:tabLst>
            </a:pPr>
            <a:r>
              <a:rPr lang="en-CA" sz="1800" b="0" strike="noStrike" spc="-1" dirty="0">
                <a:solidFill>
                  <a:schemeClr val="accent3"/>
                </a:solidFill>
                <a:latin typeface="Proxima Nova"/>
                <a:ea typeface="Proxima Nova"/>
              </a:rPr>
              <a:t>Design flaws within the language syntax or implementation</a:t>
            </a:r>
            <a:endParaRPr lang="es-ES" sz="1800" b="0" strike="noStrike" spc="-1" dirty="0">
              <a:solidFill>
                <a:srgbClr val="000000"/>
              </a:solidFill>
              <a:latin typeface="Arial"/>
            </a:endParaRPr>
          </a:p>
          <a:p>
            <a:pPr marL="514350" indent="-285750">
              <a:lnSpc>
                <a:spcPct val="150000"/>
              </a:lnSpc>
              <a:spcBef>
                <a:spcPts val="799"/>
              </a:spcBef>
              <a:tabLst>
                <a:tab pos="1106640" algn="l"/>
                <a:tab pos="2212920" algn="l"/>
                <a:tab pos="3319560" algn="l"/>
                <a:tab pos="4425840" algn="l"/>
                <a:tab pos="5532480" algn="l"/>
                <a:tab pos="6638760" algn="l"/>
                <a:tab pos="7745400" algn="l"/>
                <a:tab pos="8852040" algn="l"/>
                <a:tab pos="9958320" algn="l"/>
              </a:tabLst>
            </a:pPr>
            <a:r>
              <a:rPr lang="en-CA" sz="1800" b="0" strike="noStrike" spc="-1" dirty="0">
                <a:solidFill>
                  <a:schemeClr val="accent3"/>
                </a:solidFill>
                <a:latin typeface="Proxima Nova"/>
                <a:ea typeface="Proxima Nova"/>
              </a:rPr>
              <a:t>Not well suited for a large and complex task</a:t>
            </a:r>
            <a:endParaRPr lang="es-ES" sz="1800" b="0" strike="noStrike" spc="-1" dirty="0">
              <a:solidFill>
                <a:srgbClr val="000000"/>
              </a:solidFill>
              <a:latin typeface="Arial"/>
            </a:endParaRPr>
          </a:p>
          <a:p>
            <a:pPr marL="514350" indent="-285750">
              <a:lnSpc>
                <a:spcPct val="150000"/>
              </a:lnSpc>
              <a:spcBef>
                <a:spcPts val="799"/>
              </a:spcBef>
              <a:tabLst>
                <a:tab pos="1106640" algn="l"/>
                <a:tab pos="2212920" algn="l"/>
                <a:tab pos="3319560" algn="l"/>
                <a:tab pos="4425840" algn="l"/>
                <a:tab pos="5532480" algn="l"/>
                <a:tab pos="6638760" algn="l"/>
                <a:tab pos="7745400" algn="l"/>
                <a:tab pos="8852040" algn="l"/>
                <a:tab pos="9958320" algn="l"/>
              </a:tabLst>
            </a:pPr>
            <a:r>
              <a:rPr lang="en-CA" sz="1800" b="0" strike="noStrike" spc="-1" dirty="0">
                <a:solidFill>
                  <a:schemeClr val="accent3"/>
                </a:solidFill>
                <a:latin typeface="Proxima Nova"/>
                <a:ea typeface="Proxima Nova"/>
              </a:rPr>
              <a:t>Provide minimal data structure, unlike other scripting languages. </a:t>
            </a:r>
            <a:r>
              <a:rPr lang="en-CA" sz="1800" b="0" strike="noStrike" spc="-1" dirty="0" err="1">
                <a:solidFill>
                  <a:schemeClr val="accent3"/>
                </a:solidFill>
                <a:latin typeface="Proxima Nova"/>
                <a:ea typeface="Proxima Nova"/>
              </a:rPr>
              <a:t>etc</a:t>
            </a:r>
            <a:endParaRPr lang="es-ES" sz="1800" b="0" strike="noStrike" spc="-1" dirty="0">
              <a:solidFill>
                <a:srgbClr val="000000"/>
              </a:solidFill>
              <a:latin typeface="Arial"/>
            </a:endParaRPr>
          </a:p>
        </p:txBody>
      </p:sp>
      <p:sp>
        <p:nvSpPr>
          <p:cNvPr id="231" name="PlaceHolder 3"/>
          <p:cNvSpPr>
            <a:spLocks noGrp="1"/>
          </p:cNvSpPr>
          <p:nvPr>
            <p:ph type="sldNum" idx="15"/>
          </p:nvPr>
        </p:nvSpPr>
        <p:spPr>
          <a:xfrm>
            <a:off x="9012600" y="6753240"/>
            <a:ext cx="559440" cy="538560"/>
          </a:xfrm>
          <a:prstGeom prst="rect">
            <a:avLst/>
          </a:prstGeom>
          <a:noFill/>
          <a:ln w="0">
            <a:noFill/>
          </a:ln>
        </p:spPr>
        <p:txBody>
          <a:bodyPr lIns="90000" tIns="91440" rIns="90000" bIns="91440" anchor="ctr">
            <a:noAutofit/>
          </a:bodyPr>
          <a:lstStyle>
            <a:lvl1pPr indent="0" algn="r">
              <a:lnSpc>
                <a:spcPct val="100000"/>
              </a:lnSpc>
              <a:buNone/>
              <a:tabLst>
                <a:tab pos="0" algn="l"/>
              </a:tabLst>
              <a:defRPr lang="ca" sz="1000" b="0" strike="noStrike" spc="-1">
                <a:solidFill>
                  <a:schemeClr val="dk1"/>
                </a:solidFill>
                <a:latin typeface="Proxima Nova"/>
                <a:ea typeface="Proxima Nova"/>
              </a:defRPr>
            </a:lvl1pPr>
          </a:lstStyle>
          <a:p>
            <a:pPr indent="0" algn="r">
              <a:lnSpc>
                <a:spcPct val="100000"/>
              </a:lnSpc>
              <a:buNone/>
              <a:tabLst>
                <a:tab pos="0" algn="l"/>
              </a:tabLst>
            </a:pPr>
            <a:fld id="{56107345-1589-4C6A-81C6-231B57634327}" type="slidenum">
              <a:rPr lang="ca" sz="1000" b="0" strike="noStrike" spc="-1">
                <a:solidFill>
                  <a:schemeClr val="dk1"/>
                </a:solidFill>
                <a:latin typeface="Proxima Nova"/>
                <a:ea typeface="Proxima Nova"/>
              </a:rPr>
              <a:t>10</a:t>
            </a:fld>
            <a:endParaRPr lang="es-ES" sz="1000" b="0" strike="noStrike" spc="-1">
              <a:solidFill>
                <a:srgbClr val="000000"/>
              </a:solidFill>
              <a:latin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PlaceHolder 1"/>
          <p:cNvSpPr>
            <a:spLocks noGrp="1"/>
          </p:cNvSpPr>
          <p:nvPr>
            <p:ph type="title"/>
          </p:nvPr>
        </p:nvSpPr>
        <p:spPr>
          <a:xfrm>
            <a:off x="881280" y="3180600"/>
            <a:ext cx="8295120" cy="1066680"/>
          </a:xfrm>
          <a:prstGeom prst="rect">
            <a:avLst/>
          </a:prstGeom>
          <a:noFill/>
          <a:ln w="0">
            <a:noFill/>
          </a:ln>
        </p:spPr>
        <p:txBody>
          <a:bodyPr lIns="90000" tIns="91440" rIns="90000" bIns="91440" anchor="b">
            <a:noAutofit/>
          </a:bodyPr>
          <a:lstStyle/>
          <a:p>
            <a:pPr indent="0">
              <a:lnSpc>
                <a:spcPct val="100000"/>
              </a:lnSpc>
              <a:buNone/>
              <a:tabLst>
                <a:tab pos="0" algn="l"/>
              </a:tabLst>
            </a:pPr>
            <a:r>
              <a:rPr lang="ca" sz="3600" spc="-1" dirty="0">
                <a:solidFill>
                  <a:schemeClr val="lt1"/>
                </a:solidFill>
                <a:latin typeface="Proxima Nova"/>
              </a:rPr>
              <a:t>Primers passos</a:t>
            </a:r>
            <a:endParaRPr lang="es-ES" sz="3600" b="0" strike="noStrike" spc="-1" dirty="0">
              <a:solidFill>
                <a:srgbClr val="FFFFFF"/>
              </a:solidFill>
              <a:latin typeface="Arial"/>
            </a:endParaRPr>
          </a:p>
        </p:txBody>
      </p:sp>
      <p:sp>
        <p:nvSpPr>
          <p:cNvPr id="208" name="PlaceHolder 2"/>
          <p:cNvSpPr>
            <a:spLocks noGrp="1"/>
          </p:cNvSpPr>
          <p:nvPr>
            <p:ph type="sldNum" idx="7"/>
          </p:nvPr>
        </p:nvSpPr>
        <p:spPr>
          <a:xfrm>
            <a:off x="9012600" y="6753240"/>
            <a:ext cx="559440" cy="538560"/>
          </a:xfrm>
          <a:prstGeom prst="rect">
            <a:avLst/>
          </a:prstGeom>
          <a:noFill/>
          <a:ln w="0">
            <a:noFill/>
          </a:ln>
        </p:spPr>
        <p:txBody>
          <a:bodyPr lIns="90000" tIns="91440" rIns="90000" bIns="91440" anchor="ctr">
            <a:noAutofit/>
          </a:bodyPr>
          <a:lstStyle>
            <a:lvl1pPr indent="0" algn="r">
              <a:lnSpc>
                <a:spcPct val="100000"/>
              </a:lnSpc>
              <a:buNone/>
              <a:tabLst>
                <a:tab pos="0" algn="l"/>
              </a:tabLst>
              <a:defRPr lang="ca" sz="1000" b="0" strike="noStrike" spc="-1">
                <a:solidFill>
                  <a:schemeClr val="lt1"/>
                </a:solidFill>
                <a:latin typeface="Proxima Nova"/>
                <a:ea typeface="Proxima Nova"/>
              </a:defRPr>
            </a:lvl1pPr>
          </a:lstStyle>
          <a:p>
            <a:pPr indent="0" algn="r">
              <a:lnSpc>
                <a:spcPct val="100000"/>
              </a:lnSpc>
              <a:buNone/>
              <a:tabLst>
                <a:tab pos="0" algn="l"/>
              </a:tabLst>
            </a:pPr>
            <a:fld id="{F9FCC7F1-5240-47BD-B53C-A056A59C1549}" type="slidenum">
              <a:rPr lang="ca" sz="1000" b="0" strike="noStrike" spc="-1">
                <a:solidFill>
                  <a:schemeClr val="lt1"/>
                </a:solidFill>
                <a:latin typeface="Proxima Nova"/>
                <a:ea typeface="Proxima Nova"/>
              </a:rPr>
              <a:t>11</a:t>
            </a:fld>
            <a:endParaRPr lang="es-ES" sz="1000" b="0" strike="noStrike" spc="-1">
              <a:solidFill>
                <a:srgbClr val="FFFFFF"/>
              </a:solidFill>
              <a:latin typeface="Times New Roman"/>
            </a:endParaRPr>
          </a:p>
        </p:txBody>
      </p:sp>
    </p:spTree>
    <p:extLst>
      <p:ext uri="{BB962C8B-B14F-4D97-AF65-F5344CB8AC3E}">
        <p14:creationId xmlns:p14="http://schemas.microsoft.com/office/powerpoint/2010/main" val="3988996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29" name="PlaceHolder 1"/>
          <p:cNvSpPr>
            <a:spLocks noGrp="1"/>
          </p:cNvSpPr>
          <p:nvPr>
            <p:ph type="title"/>
          </p:nvPr>
        </p:nvSpPr>
        <p:spPr>
          <a:xfrm>
            <a:off x="996840" y="562320"/>
            <a:ext cx="8700840" cy="784440"/>
          </a:xfrm>
          <a:prstGeom prst="rect">
            <a:avLst/>
          </a:prstGeom>
          <a:noFill/>
          <a:ln w="0">
            <a:noFill/>
          </a:ln>
        </p:spPr>
        <p:txBody>
          <a:bodyPr lIns="0" tIns="91440" rIns="0" bIns="91440" anchor="t">
            <a:noAutofit/>
          </a:bodyPr>
          <a:lstStyle/>
          <a:p>
            <a:pPr indent="0">
              <a:lnSpc>
                <a:spcPct val="100000"/>
              </a:lnSpc>
              <a:buNone/>
              <a:tabLst>
                <a:tab pos="0" algn="l"/>
              </a:tabLst>
            </a:pPr>
            <a:r>
              <a:rPr lang="ca" sz="2800" spc="-1" dirty="0">
                <a:solidFill>
                  <a:schemeClr val="dk1"/>
                </a:solidFill>
                <a:latin typeface="Proxima Nova"/>
                <a:ea typeface="Proxima Nova"/>
              </a:rPr>
              <a:t>How does it work</a:t>
            </a:r>
            <a:r>
              <a:rPr lang="ca" sz="2800" b="0" strike="noStrike" spc="-1" dirty="0">
                <a:solidFill>
                  <a:schemeClr val="dk1"/>
                </a:solidFill>
                <a:latin typeface="Proxima Nova"/>
                <a:ea typeface="Proxima Nova"/>
              </a:rPr>
              <a:t> ( I)</a:t>
            </a:r>
            <a:endParaRPr lang="es-ES" sz="2800" b="0" strike="noStrike" spc="-1" dirty="0">
              <a:solidFill>
                <a:srgbClr val="000000"/>
              </a:solidFill>
              <a:latin typeface="Arial"/>
            </a:endParaRPr>
          </a:p>
        </p:txBody>
      </p:sp>
      <p:sp>
        <p:nvSpPr>
          <p:cNvPr id="230" name="PlaceHolder 2"/>
          <p:cNvSpPr>
            <a:spLocks noGrp="1"/>
          </p:cNvSpPr>
          <p:nvPr>
            <p:ph/>
          </p:nvPr>
        </p:nvSpPr>
        <p:spPr>
          <a:xfrm>
            <a:off x="770418" y="1290771"/>
            <a:ext cx="8700840" cy="4683240"/>
          </a:xfrm>
          <a:prstGeom prst="rect">
            <a:avLst/>
          </a:prstGeom>
          <a:noFill/>
          <a:ln w="0">
            <a:noFill/>
          </a:ln>
        </p:spPr>
        <p:txBody>
          <a:bodyPr lIns="0" tIns="91440" rIns="0" bIns="91440" anchor="t">
            <a:noAutofit/>
          </a:bodyPr>
          <a:lstStyle/>
          <a:p>
            <a:pPr marL="514350" indent="-285750">
              <a:lnSpc>
                <a:spcPct val="150000"/>
              </a:lnSpc>
              <a:spcBef>
                <a:spcPts val="799"/>
              </a:spcBef>
              <a:tabLst>
                <a:tab pos="1106640" algn="l"/>
                <a:tab pos="2212920" algn="l"/>
                <a:tab pos="3319560" algn="l"/>
                <a:tab pos="4425840" algn="l"/>
                <a:tab pos="5532480" algn="l"/>
                <a:tab pos="6638760" algn="l"/>
                <a:tab pos="7745400" algn="l"/>
                <a:tab pos="8852040" algn="l"/>
                <a:tab pos="9958320" algn="l"/>
              </a:tabLst>
            </a:pPr>
            <a:r>
              <a:rPr lang="en-US" sz="1800" spc="-1" dirty="0">
                <a:solidFill>
                  <a:schemeClr val="accent3"/>
                </a:solidFill>
                <a:latin typeface="Proxima Nova"/>
              </a:rPr>
              <a:t>In the realm of Linux (and computers in general) we have the concept of </a:t>
            </a:r>
            <a:r>
              <a:rPr lang="en-US" sz="1800" b="1" spc="-1" dirty="0">
                <a:solidFill>
                  <a:schemeClr val="accent3"/>
                </a:solidFill>
                <a:latin typeface="Proxima Nova"/>
              </a:rPr>
              <a:t>programs and processes</a:t>
            </a:r>
            <a:r>
              <a:rPr lang="en-US" sz="1800" spc="-1" dirty="0">
                <a:solidFill>
                  <a:schemeClr val="accent3"/>
                </a:solidFill>
                <a:latin typeface="Proxima Nova"/>
              </a:rPr>
              <a:t>. </a:t>
            </a:r>
          </a:p>
          <a:p>
            <a:pPr marL="514350" indent="-285750">
              <a:lnSpc>
                <a:spcPct val="150000"/>
              </a:lnSpc>
              <a:spcBef>
                <a:spcPts val="799"/>
              </a:spcBef>
              <a:tabLst>
                <a:tab pos="1106640" algn="l"/>
                <a:tab pos="2212920" algn="l"/>
                <a:tab pos="3319560" algn="l"/>
                <a:tab pos="4425840" algn="l"/>
                <a:tab pos="5532480" algn="l"/>
                <a:tab pos="6638760" algn="l"/>
                <a:tab pos="7745400" algn="l"/>
                <a:tab pos="8852040" algn="l"/>
                <a:tab pos="9958320" algn="l"/>
              </a:tabLst>
            </a:pPr>
            <a:r>
              <a:rPr lang="en-US" sz="1800" spc="-1" dirty="0">
                <a:solidFill>
                  <a:schemeClr val="accent3"/>
                </a:solidFill>
                <a:latin typeface="Proxima Nova"/>
              </a:rPr>
              <a:t>A program is a blob of binary data consisting of a series of instructions for the CPU and possibly other resources (images, sound files and such) organized into a package and typically stored on your hard disk. </a:t>
            </a:r>
          </a:p>
          <a:p>
            <a:pPr marL="514350" indent="-285750">
              <a:lnSpc>
                <a:spcPct val="150000"/>
              </a:lnSpc>
              <a:spcBef>
                <a:spcPts val="799"/>
              </a:spcBef>
              <a:tabLst>
                <a:tab pos="1106640" algn="l"/>
                <a:tab pos="2212920" algn="l"/>
                <a:tab pos="3319560" algn="l"/>
                <a:tab pos="4425840" algn="l"/>
                <a:tab pos="5532480" algn="l"/>
                <a:tab pos="6638760" algn="l"/>
                <a:tab pos="7745400" algn="l"/>
                <a:tab pos="8852040" algn="l"/>
                <a:tab pos="9958320" algn="l"/>
              </a:tabLst>
            </a:pPr>
            <a:r>
              <a:rPr lang="en-US" sz="1800" spc="-1" dirty="0">
                <a:solidFill>
                  <a:schemeClr val="accent3"/>
                </a:solidFill>
                <a:latin typeface="Proxima Nova"/>
              </a:rPr>
              <a:t>When we say </a:t>
            </a:r>
            <a:r>
              <a:rPr lang="en-US" sz="1800" b="1" spc="-1" dirty="0">
                <a:solidFill>
                  <a:schemeClr val="accent3"/>
                </a:solidFill>
                <a:latin typeface="Proxima Nova"/>
              </a:rPr>
              <a:t>we are running a program we are not really running the program but a copy of it which is called a process</a:t>
            </a:r>
            <a:r>
              <a:rPr lang="en-US" sz="1800" spc="-1" dirty="0">
                <a:solidFill>
                  <a:schemeClr val="accent3"/>
                </a:solidFill>
                <a:latin typeface="Proxima Nova"/>
              </a:rPr>
              <a:t>. </a:t>
            </a:r>
          </a:p>
          <a:p>
            <a:pPr marL="514350" indent="-285750">
              <a:lnSpc>
                <a:spcPct val="150000"/>
              </a:lnSpc>
              <a:spcBef>
                <a:spcPts val="799"/>
              </a:spcBef>
              <a:tabLst>
                <a:tab pos="1106640" algn="l"/>
                <a:tab pos="2212920" algn="l"/>
                <a:tab pos="3319560" algn="l"/>
                <a:tab pos="4425840" algn="l"/>
                <a:tab pos="5532480" algn="l"/>
                <a:tab pos="6638760" algn="l"/>
                <a:tab pos="7745400" algn="l"/>
                <a:tab pos="8852040" algn="l"/>
                <a:tab pos="9958320" algn="l"/>
              </a:tabLst>
            </a:pPr>
            <a:r>
              <a:rPr lang="en-US" sz="1800" spc="-1" dirty="0">
                <a:solidFill>
                  <a:schemeClr val="accent3"/>
                </a:solidFill>
                <a:latin typeface="Proxima Nova"/>
              </a:rPr>
              <a:t>What we do is copy those instructions and resources from the hard disk into working memory (or RAM). </a:t>
            </a:r>
          </a:p>
          <a:p>
            <a:pPr marL="514350" indent="-285750">
              <a:lnSpc>
                <a:spcPct val="150000"/>
              </a:lnSpc>
              <a:spcBef>
                <a:spcPts val="799"/>
              </a:spcBef>
              <a:tabLst>
                <a:tab pos="1106640" algn="l"/>
                <a:tab pos="2212920" algn="l"/>
                <a:tab pos="3319560" algn="l"/>
                <a:tab pos="4425840" algn="l"/>
                <a:tab pos="5532480" algn="l"/>
                <a:tab pos="6638760" algn="l"/>
                <a:tab pos="7745400" algn="l"/>
                <a:tab pos="8852040" algn="l"/>
                <a:tab pos="9958320" algn="l"/>
              </a:tabLst>
            </a:pPr>
            <a:r>
              <a:rPr lang="en-US" sz="1800" spc="-1" dirty="0">
                <a:solidFill>
                  <a:schemeClr val="accent3"/>
                </a:solidFill>
                <a:latin typeface="Proxima Nova"/>
              </a:rPr>
              <a:t>We also allocate a bit of space in RAM for the process to store variables (to hold temporary working data) and a few flags to allow the operating system (OS) to manage and track the process during it's execution.</a:t>
            </a:r>
            <a:endParaRPr lang="es-ES" sz="1800" spc="-1" dirty="0">
              <a:solidFill>
                <a:schemeClr val="accent3"/>
              </a:solidFill>
              <a:latin typeface="Proxima Nova"/>
            </a:endParaRPr>
          </a:p>
        </p:txBody>
      </p:sp>
      <p:sp>
        <p:nvSpPr>
          <p:cNvPr id="231" name="PlaceHolder 3"/>
          <p:cNvSpPr>
            <a:spLocks noGrp="1"/>
          </p:cNvSpPr>
          <p:nvPr>
            <p:ph type="sldNum" idx="15"/>
          </p:nvPr>
        </p:nvSpPr>
        <p:spPr>
          <a:xfrm>
            <a:off x="9012600" y="6753240"/>
            <a:ext cx="559440" cy="538560"/>
          </a:xfrm>
          <a:prstGeom prst="rect">
            <a:avLst/>
          </a:prstGeom>
          <a:noFill/>
          <a:ln w="0">
            <a:noFill/>
          </a:ln>
        </p:spPr>
        <p:txBody>
          <a:bodyPr lIns="90000" tIns="91440" rIns="90000" bIns="91440" anchor="ctr">
            <a:noAutofit/>
          </a:bodyPr>
          <a:lstStyle>
            <a:lvl1pPr indent="0" algn="r">
              <a:lnSpc>
                <a:spcPct val="100000"/>
              </a:lnSpc>
              <a:buNone/>
              <a:tabLst>
                <a:tab pos="0" algn="l"/>
              </a:tabLst>
              <a:defRPr lang="ca" sz="1000" b="0" strike="noStrike" spc="-1">
                <a:solidFill>
                  <a:schemeClr val="dk1"/>
                </a:solidFill>
                <a:latin typeface="Proxima Nova"/>
                <a:ea typeface="Proxima Nova"/>
              </a:defRPr>
            </a:lvl1pPr>
          </a:lstStyle>
          <a:p>
            <a:pPr indent="0" algn="r">
              <a:lnSpc>
                <a:spcPct val="100000"/>
              </a:lnSpc>
              <a:buNone/>
              <a:tabLst>
                <a:tab pos="0" algn="l"/>
              </a:tabLst>
            </a:pPr>
            <a:fld id="{56107345-1589-4C6A-81C6-231B57634327}" type="slidenum">
              <a:rPr lang="ca" sz="1000" b="0" strike="noStrike" spc="-1">
                <a:solidFill>
                  <a:schemeClr val="dk1"/>
                </a:solidFill>
                <a:latin typeface="Proxima Nova"/>
                <a:ea typeface="Proxima Nova"/>
              </a:rPr>
              <a:t>12</a:t>
            </a:fld>
            <a:endParaRPr lang="es-ES" sz="1000" b="0" strike="noStrike" spc="-1">
              <a:solidFill>
                <a:srgbClr val="000000"/>
              </a:solidFill>
              <a:latin typeface="Times New Roman"/>
            </a:endParaRPr>
          </a:p>
        </p:txBody>
      </p:sp>
    </p:spTree>
    <p:extLst>
      <p:ext uri="{BB962C8B-B14F-4D97-AF65-F5344CB8AC3E}">
        <p14:creationId xmlns:p14="http://schemas.microsoft.com/office/powerpoint/2010/main" val="1253692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29" name="PlaceHolder 1"/>
          <p:cNvSpPr>
            <a:spLocks noGrp="1"/>
          </p:cNvSpPr>
          <p:nvPr>
            <p:ph type="title"/>
          </p:nvPr>
        </p:nvSpPr>
        <p:spPr>
          <a:xfrm>
            <a:off x="996840" y="562320"/>
            <a:ext cx="8700840" cy="784440"/>
          </a:xfrm>
          <a:prstGeom prst="rect">
            <a:avLst/>
          </a:prstGeom>
          <a:noFill/>
          <a:ln w="0">
            <a:noFill/>
          </a:ln>
        </p:spPr>
        <p:txBody>
          <a:bodyPr lIns="0" tIns="91440" rIns="0" bIns="91440" anchor="t">
            <a:noAutofit/>
          </a:bodyPr>
          <a:lstStyle/>
          <a:p>
            <a:pPr indent="0">
              <a:lnSpc>
                <a:spcPct val="100000"/>
              </a:lnSpc>
              <a:buNone/>
              <a:tabLst>
                <a:tab pos="0" algn="l"/>
              </a:tabLst>
            </a:pPr>
            <a:r>
              <a:rPr lang="ca" sz="2800" spc="-1" dirty="0">
                <a:solidFill>
                  <a:schemeClr val="dk1"/>
                </a:solidFill>
                <a:latin typeface="Proxima Nova"/>
                <a:ea typeface="Proxima Nova"/>
              </a:rPr>
              <a:t>How does it work</a:t>
            </a:r>
            <a:r>
              <a:rPr lang="ca" sz="2800" b="0" strike="noStrike" spc="-1" dirty="0">
                <a:solidFill>
                  <a:schemeClr val="dk1"/>
                </a:solidFill>
                <a:latin typeface="Proxima Nova"/>
                <a:ea typeface="Proxima Nova"/>
              </a:rPr>
              <a:t> ( II)</a:t>
            </a:r>
            <a:endParaRPr lang="es-ES" sz="2800" b="0" strike="noStrike" spc="-1" dirty="0">
              <a:solidFill>
                <a:srgbClr val="000000"/>
              </a:solidFill>
              <a:latin typeface="Arial"/>
            </a:endParaRPr>
          </a:p>
        </p:txBody>
      </p:sp>
      <p:sp>
        <p:nvSpPr>
          <p:cNvPr id="230" name="PlaceHolder 2"/>
          <p:cNvSpPr>
            <a:spLocks noGrp="1"/>
          </p:cNvSpPr>
          <p:nvPr>
            <p:ph/>
          </p:nvPr>
        </p:nvSpPr>
        <p:spPr>
          <a:xfrm>
            <a:off x="770418" y="1290771"/>
            <a:ext cx="8700840" cy="4683240"/>
          </a:xfrm>
          <a:prstGeom prst="rect">
            <a:avLst/>
          </a:prstGeom>
          <a:noFill/>
          <a:ln w="0">
            <a:noFill/>
          </a:ln>
        </p:spPr>
        <p:txBody>
          <a:bodyPr lIns="0" tIns="91440" rIns="0" bIns="91440" anchor="t">
            <a:noAutofit/>
          </a:bodyPr>
          <a:lstStyle/>
          <a:p>
            <a:pPr marL="514350" indent="-285750">
              <a:lnSpc>
                <a:spcPct val="150000"/>
              </a:lnSpc>
              <a:spcBef>
                <a:spcPts val="799"/>
              </a:spcBef>
              <a:tabLst>
                <a:tab pos="1106640" algn="l"/>
                <a:tab pos="2212920" algn="l"/>
                <a:tab pos="3319560" algn="l"/>
                <a:tab pos="4425840" algn="l"/>
                <a:tab pos="5532480" algn="l"/>
                <a:tab pos="6638760" algn="l"/>
                <a:tab pos="7745400" algn="l"/>
                <a:tab pos="8852040" algn="l"/>
                <a:tab pos="9958320" algn="l"/>
              </a:tabLst>
            </a:pPr>
            <a:r>
              <a:rPr lang="en-US" sz="1800" spc="-1" dirty="0">
                <a:solidFill>
                  <a:schemeClr val="accent3"/>
                </a:solidFill>
                <a:latin typeface="Proxima Nova"/>
              </a:rPr>
              <a:t>There could </a:t>
            </a:r>
            <a:r>
              <a:rPr lang="en-US" sz="1800" b="1" spc="-1" dirty="0">
                <a:solidFill>
                  <a:schemeClr val="accent3"/>
                </a:solidFill>
                <a:latin typeface="Proxima Nova"/>
              </a:rPr>
              <a:t>be several processes representing the same program running in memory at the same time.</a:t>
            </a:r>
            <a:r>
              <a:rPr lang="en-US" sz="1800" spc="-1" dirty="0">
                <a:solidFill>
                  <a:schemeClr val="accent3"/>
                </a:solidFill>
                <a:latin typeface="Proxima Nova"/>
              </a:rPr>
              <a:t> </a:t>
            </a:r>
          </a:p>
          <a:p>
            <a:pPr marL="514350" indent="-285750">
              <a:lnSpc>
                <a:spcPct val="150000"/>
              </a:lnSpc>
              <a:spcBef>
                <a:spcPts val="799"/>
              </a:spcBef>
              <a:tabLst>
                <a:tab pos="1106640" algn="l"/>
                <a:tab pos="2212920" algn="l"/>
                <a:tab pos="3319560" algn="l"/>
                <a:tab pos="4425840" algn="l"/>
                <a:tab pos="5532480" algn="l"/>
                <a:tab pos="6638760" algn="l"/>
                <a:tab pos="7745400" algn="l"/>
                <a:tab pos="8852040" algn="l"/>
                <a:tab pos="9958320" algn="l"/>
              </a:tabLst>
            </a:pPr>
            <a:r>
              <a:rPr lang="en-US" sz="1800" spc="-1" dirty="0">
                <a:solidFill>
                  <a:schemeClr val="accent3"/>
                </a:solidFill>
                <a:latin typeface="Proxima Nova"/>
              </a:rPr>
              <a:t>For example </a:t>
            </a:r>
            <a:r>
              <a:rPr lang="en-US" sz="1800" b="1" spc="-1" dirty="0">
                <a:solidFill>
                  <a:schemeClr val="accent3"/>
                </a:solidFill>
                <a:latin typeface="Proxima Nova"/>
              </a:rPr>
              <a:t>I could have two terminals open and be running the command cp in both of them.</a:t>
            </a:r>
            <a:r>
              <a:rPr lang="en-US" sz="1800" spc="-1" dirty="0">
                <a:solidFill>
                  <a:schemeClr val="accent3"/>
                </a:solidFill>
                <a:latin typeface="Proxima Nova"/>
              </a:rPr>
              <a:t> </a:t>
            </a:r>
          </a:p>
          <a:p>
            <a:pPr marL="514350" indent="-285750">
              <a:lnSpc>
                <a:spcPct val="150000"/>
              </a:lnSpc>
              <a:spcBef>
                <a:spcPts val="799"/>
              </a:spcBef>
              <a:tabLst>
                <a:tab pos="1106640" algn="l"/>
                <a:tab pos="2212920" algn="l"/>
                <a:tab pos="3319560" algn="l"/>
                <a:tab pos="4425840" algn="l"/>
                <a:tab pos="5532480" algn="l"/>
                <a:tab pos="6638760" algn="l"/>
                <a:tab pos="7745400" algn="l"/>
                <a:tab pos="8852040" algn="l"/>
                <a:tab pos="9958320" algn="l"/>
              </a:tabLst>
            </a:pPr>
            <a:r>
              <a:rPr lang="en-US" sz="1800" spc="-1" dirty="0">
                <a:solidFill>
                  <a:schemeClr val="accent3"/>
                </a:solidFill>
                <a:latin typeface="Proxima Nova"/>
              </a:rPr>
              <a:t>In this case there would be two cp processes currently existing on the system.</a:t>
            </a:r>
          </a:p>
          <a:p>
            <a:pPr marL="514350" indent="-285750">
              <a:lnSpc>
                <a:spcPct val="150000"/>
              </a:lnSpc>
              <a:spcBef>
                <a:spcPts val="799"/>
              </a:spcBef>
              <a:tabLst>
                <a:tab pos="1106640" algn="l"/>
                <a:tab pos="2212920" algn="l"/>
                <a:tab pos="3319560" algn="l"/>
                <a:tab pos="4425840" algn="l"/>
                <a:tab pos="5532480" algn="l"/>
                <a:tab pos="6638760" algn="l"/>
                <a:tab pos="7745400" algn="l"/>
                <a:tab pos="8852040" algn="l"/>
                <a:tab pos="9958320" algn="l"/>
              </a:tabLst>
            </a:pPr>
            <a:r>
              <a:rPr lang="en-US" sz="1800" spc="-1" dirty="0">
                <a:solidFill>
                  <a:schemeClr val="accent3"/>
                </a:solidFill>
                <a:latin typeface="Proxima Nova"/>
              </a:rPr>
              <a:t>Once they are finished running, the system then destroys them and there are no longer any processes representing the program cp.</a:t>
            </a:r>
          </a:p>
          <a:p>
            <a:pPr marL="514350" indent="-285750">
              <a:lnSpc>
                <a:spcPct val="150000"/>
              </a:lnSpc>
              <a:spcBef>
                <a:spcPts val="799"/>
              </a:spcBef>
              <a:tabLst>
                <a:tab pos="1106640" algn="l"/>
                <a:tab pos="2212920" algn="l"/>
                <a:tab pos="3319560" algn="l"/>
                <a:tab pos="4425840" algn="l"/>
                <a:tab pos="5532480" algn="l"/>
                <a:tab pos="6638760" algn="l"/>
                <a:tab pos="7745400" algn="l"/>
                <a:tab pos="8852040" algn="l"/>
                <a:tab pos="9958320" algn="l"/>
              </a:tabLst>
            </a:pPr>
            <a:r>
              <a:rPr lang="en-US" sz="1800" spc="-1" dirty="0">
                <a:solidFill>
                  <a:schemeClr val="accent3"/>
                </a:solidFill>
                <a:latin typeface="Proxima Nova"/>
              </a:rPr>
              <a:t>When </a:t>
            </a:r>
            <a:r>
              <a:rPr lang="en-US" sz="1800" b="1" spc="-1" dirty="0">
                <a:solidFill>
                  <a:schemeClr val="accent3"/>
                </a:solidFill>
                <a:latin typeface="Proxima Nova"/>
              </a:rPr>
              <a:t>we are at the terminal we have a Bash process running in order to give us the Bash shell</a:t>
            </a:r>
            <a:r>
              <a:rPr lang="en-US" sz="1800" spc="-1" dirty="0">
                <a:solidFill>
                  <a:schemeClr val="accent3"/>
                </a:solidFill>
                <a:latin typeface="Proxima Nova"/>
              </a:rPr>
              <a:t>. </a:t>
            </a:r>
          </a:p>
          <a:p>
            <a:pPr marL="514350" indent="-285750">
              <a:lnSpc>
                <a:spcPct val="150000"/>
              </a:lnSpc>
              <a:spcBef>
                <a:spcPts val="799"/>
              </a:spcBef>
              <a:tabLst>
                <a:tab pos="1106640" algn="l"/>
                <a:tab pos="2212920" algn="l"/>
                <a:tab pos="3319560" algn="l"/>
                <a:tab pos="4425840" algn="l"/>
                <a:tab pos="5532480" algn="l"/>
                <a:tab pos="6638760" algn="l"/>
                <a:tab pos="7745400" algn="l"/>
                <a:tab pos="8852040" algn="l"/>
                <a:tab pos="9958320" algn="l"/>
              </a:tabLst>
            </a:pPr>
            <a:r>
              <a:rPr lang="en-US" sz="1800" spc="-1" dirty="0">
                <a:solidFill>
                  <a:schemeClr val="accent3"/>
                </a:solidFill>
                <a:latin typeface="Proxima Nova"/>
              </a:rPr>
              <a:t>If we start a script running it doesn't actually run in that process but instead starts a new process to run inside. </a:t>
            </a:r>
          </a:p>
          <a:p>
            <a:pPr marL="514350" indent="-285750">
              <a:lnSpc>
                <a:spcPct val="150000"/>
              </a:lnSpc>
              <a:spcBef>
                <a:spcPts val="799"/>
              </a:spcBef>
              <a:tabLst>
                <a:tab pos="1106640" algn="l"/>
                <a:tab pos="2212920" algn="l"/>
                <a:tab pos="3319560" algn="l"/>
                <a:tab pos="4425840" algn="l"/>
                <a:tab pos="5532480" algn="l"/>
                <a:tab pos="6638760" algn="l"/>
                <a:tab pos="7745400" algn="l"/>
                <a:tab pos="8852040" algn="l"/>
                <a:tab pos="9958320" algn="l"/>
              </a:tabLst>
            </a:pPr>
            <a:endParaRPr lang="en-US" sz="1800" spc="-1" dirty="0">
              <a:solidFill>
                <a:schemeClr val="accent3"/>
              </a:solidFill>
              <a:latin typeface="Proxima Nova"/>
            </a:endParaRPr>
          </a:p>
        </p:txBody>
      </p:sp>
      <p:sp>
        <p:nvSpPr>
          <p:cNvPr id="231" name="PlaceHolder 3"/>
          <p:cNvSpPr>
            <a:spLocks noGrp="1"/>
          </p:cNvSpPr>
          <p:nvPr>
            <p:ph type="sldNum" idx="15"/>
          </p:nvPr>
        </p:nvSpPr>
        <p:spPr>
          <a:xfrm>
            <a:off x="9012600" y="6753240"/>
            <a:ext cx="559440" cy="538560"/>
          </a:xfrm>
          <a:prstGeom prst="rect">
            <a:avLst/>
          </a:prstGeom>
          <a:noFill/>
          <a:ln w="0">
            <a:noFill/>
          </a:ln>
        </p:spPr>
        <p:txBody>
          <a:bodyPr lIns="90000" tIns="91440" rIns="90000" bIns="91440" anchor="ctr">
            <a:noAutofit/>
          </a:bodyPr>
          <a:lstStyle>
            <a:lvl1pPr indent="0" algn="r">
              <a:lnSpc>
                <a:spcPct val="100000"/>
              </a:lnSpc>
              <a:buNone/>
              <a:tabLst>
                <a:tab pos="0" algn="l"/>
              </a:tabLst>
              <a:defRPr lang="ca" sz="1000" b="0" strike="noStrike" spc="-1">
                <a:solidFill>
                  <a:schemeClr val="dk1"/>
                </a:solidFill>
                <a:latin typeface="Proxima Nova"/>
                <a:ea typeface="Proxima Nova"/>
              </a:defRPr>
            </a:lvl1pPr>
          </a:lstStyle>
          <a:p>
            <a:pPr indent="0" algn="r">
              <a:lnSpc>
                <a:spcPct val="100000"/>
              </a:lnSpc>
              <a:buNone/>
              <a:tabLst>
                <a:tab pos="0" algn="l"/>
              </a:tabLst>
            </a:pPr>
            <a:fld id="{56107345-1589-4C6A-81C6-231B57634327}" type="slidenum">
              <a:rPr lang="ca" sz="1000" b="0" strike="noStrike" spc="-1">
                <a:solidFill>
                  <a:schemeClr val="dk1"/>
                </a:solidFill>
                <a:latin typeface="Proxima Nova"/>
                <a:ea typeface="Proxima Nova"/>
              </a:rPr>
              <a:t>13</a:t>
            </a:fld>
            <a:endParaRPr lang="es-ES" sz="1000" b="0" strike="noStrike" spc="-1">
              <a:solidFill>
                <a:srgbClr val="000000"/>
              </a:solidFill>
              <a:latin typeface="Times New Roman"/>
            </a:endParaRPr>
          </a:p>
        </p:txBody>
      </p:sp>
    </p:spTree>
    <p:extLst>
      <p:ext uri="{BB962C8B-B14F-4D97-AF65-F5344CB8AC3E}">
        <p14:creationId xmlns:p14="http://schemas.microsoft.com/office/powerpoint/2010/main" val="2664393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32" name="PlaceHolder 1"/>
          <p:cNvSpPr>
            <a:spLocks noGrp="1"/>
          </p:cNvSpPr>
          <p:nvPr>
            <p:ph type="title"/>
          </p:nvPr>
        </p:nvSpPr>
        <p:spPr>
          <a:xfrm>
            <a:off x="996840" y="452153"/>
            <a:ext cx="8700840" cy="784440"/>
          </a:xfrm>
          <a:prstGeom prst="rect">
            <a:avLst/>
          </a:prstGeom>
          <a:noFill/>
          <a:ln w="0">
            <a:noFill/>
          </a:ln>
        </p:spPr>
        <p:txBody>
          <a:bodyPr lIns="0" tIns="91440" rIns="0" bIns="91440" anchor="t">
            <a:noAutofit/>
          </a:bodyPr>
          <a:lstStyle/>
          <a:p>
            <a:pPr indent="0">
              <a:lnSpc>
                <a:spcPct val="100000"/>
              </a:lnSpc>
              <a:buNone/>
              <a:tabLst>
                <a:tab pos="0" algn="l"/>
              </a:tabLst>
            </a:pPr>
            <a:r>
              <a:rPr lang="ca" sz="2800" spc="-1" dirty="0">
                <a:solidFill>
                  <a:schemeClr val="dk1"/>
                </a:solidFill>
                <a:latin typeface="Proxima Nova"/>
                <a:ea typeface="Proxima Nova"/>
              </a:rPr>
              <a:t>Writing my first script</a:t>
            </a:r>
            <a:r>
              <a:rPr lang="ca" sz="2800" b="0" strike="noStrike" spc="-1" dirty="0">
                <a:solidFill>
                  <a:schemeClr val="dk1"/>
                </a:solidFill>
                <a:latin typeface="Proxima Nova"/>
                <a:ea typeface="Proxima Nova"/>
              </a:rPr>
              <a:t> (I)</a:t>
            </a:r>
            <a:endParaRPr lang="es-ES" sz="2800" b="0" strike="noStrike" spc="-1" dirty="0">
              <a:solidFill>
                <a:srgbClr val="000000"/>
              </a:solidFill>
              <a:latin typeface="Arial"/>
            </a:endParaRPr>
          </a:p>
        </p:txBody>
      </p:sp>
      <p:sp>
        <p:nvSpPr>
          <p:cNvPr id="233" name="PlaceHolder 2"/>
          <p:cNvSpPr>
            <a:spLocks noGrp="1"/>
          </p:cNvSpPr>
          <p:nvPr>
            <p:ph/>
          </p:nvPr>
        </p:nvSpPr>
        <p:spPr>
          <a:xfrm>
            <a:off x="678780" y="1041317"/>
            <a:ext cx="8700840" cy="5689766"/>
          </a:xfrm>
          <a:prstGeom prst="rect">
            <a:avLst/>
          </a:prstGeom>
          <a:noFill/>
          <a:ln w="0">
            <a:noFill/>
          </a:ln>
        </p:spPr>
        <p:txBody>
          <a:bodyPr lIns="0" tIns="91440" rIns="0" bIns="91440" anchor="t">
            <a:noAutofit/>
          </a:bodyPr>
          <a:lstStyle/>
          <a:p>
            <a:pPr marL="514350" indent="-285750">
              <a:lnSpc>
                <a:spcPct val="150000"/>
              </a:lnSpc>
              <a:spcBef>
                <a:spcPts val="799"/>
              </a:spcBef>
              <a:tabLst>
                <a:tab pos="1106640" algn="l"/>
                <a:tab pos="2212920" algn="l"/>
                <a:tab pos="3319560" algn="l"/>
                <a:tab pos="4425840" algn="l"/>
                <a:tab pos="5532480" algn="l"/>
                <a:tab pos="6638760" algn="l"/>
                <a:tab pos="7745400" algn="l"/>
                <a:tab pos="8852040" algn="l"/>
                <a:tab pos="9958320" algn="l"/>
              </a:tabLst>
            </a:pPr>
            <a:r>
              <a:rPr lang="en-CA" sz="1800" b="0" strike="noStrike" spc="-1" dirty="0">
                <a:solidFill>
                  <a:schemeClr val="accent3"/>
                </a:solidFill>
                <a:latin typeface="Proxima Nova"/>
                <a:ea typeface="Proxima Nova"/>
              </a:rPr>
              <a:t>They are written using text editors and are then given permission to be executed by the system. </a:t>
            </a:r>
            <a:endParaRPr lang="es-ES" sz="1800" b="0" strike="noStrike" spc="-1" dirty="0">
              <a:solidFill>
                <a:srgbClr val="000000"/>
              </a:solidFill>
              <a:latin typeface="Arial"/>
            </a:endParaRPr>
          </a:p>
          <a:p>
            <a:pPr marL="514350" indent="-285750">
              <a:lnSpc>
                <a:spcPct val="150000"/>
              </a:lnSpc>
              <a:spcBef>
                <a:spcPts val="799"/>
              </a:spcBef>
              <a:tabLst>
                <a:tab pos="1106640" algn="l"/>
                <a:tab pos="2212920" algn="l"/>
                <a:tab pos="3319560" algn="l"/>
                <a:tab pos="4425840" algn="l"/>
                <a:tab pos="5532480" algn="l"/>
                <a:tab pos="6638760" algn="l"/>
                <a:tab pos="7745400" algn="l"/>
                <a:tab pos="8852040" algn="l"/>
                <a:tab pos="9958320" algn="l"/>
              </a:tabLst>
            </a:pPr>
            <a:r>
              <a:rPr lang="en-CA" sz="1800" b="0" strike="noStrike" spc="-1" dirty="0">
                <a:solidFill>
                  <a:schemeClr val="accent3"/>
                </a:solidFill>
                <a:latin typeface="Proxima Nova"/>
                <a:ea typeface="Proxima Nova"/>
              </a:rPr>
              <a:t>Listed below are the steps in creating a Shell Script:</a:t>
            </a:r>
            <a:endParaRPr lang="es-ES" sz="1800" b="0" strike="noStrike" spc="-1" dirty="0">
              <a:solidFill>
                <a:srgbClr val="000000"/>
              </a:solidFill>
              <a:latin typeface="Arial"/>
            </a:endParaRPr>
          </a:p>
          <a:p>
            <a:pPr marL="1028700" lvl="1" indent="-342900">
              <a:lnSpc>
                <a:spcPct val="150000"/>
              </a:lnSpc>
              <a:spcBef>
                <a:spcPts val="799"/>
              </a:spcBef>
              <a:buFont typeface="+mj-lt"/>
              <a:buAutoNum type="arabicPeriod"/>
              <a:tabLst>
                <a:tab pos="1106640" algn="l"/>
                <a:tab pos="2212920" algn="l"/>
                <a:tab pos="3319560" algn="l"/>
                <a:tab pos="4425840" algn="l"/>
                <a:tab pos="5532480" algn="l"/>
                <a:tab pos="6638760" algn="l"/>
                <a:tab pos="7745400" algn="l"/>
                <a:tab pos="8852040" algn="l"/>
                <a:tab pos="9958320" algn="l"/>
              </a:tabLst>
            </a:pPr>
            <a:r>
              <a:rPr lang="en-CA" sz="1800" b="0" strike="noStrike" spc="-1" dirty="0">
                <a:solidFill>
                  <a:schemeClr val="accent3"/>
                </a:solidFill>
                <a:latin typeface="Proxima Nova"/>
                <a:ea typeface="Proxima Nova"/>
              </a:rPr>
              <a:t>Create a file using:</a:t>
            </a:r>
          </a:p>
          <a:p>
            <a:pPr lvl="2" indent="0">
              <a:lnSpc>
                <a:spcPct val="150000"/>
              </a:lnSpc>
              <a:spcBef>
                <a:spcPts val="799"/>
              </a:spcBef>
              <a:buNone/>
              <a:tabLst>
                <a:tab pos="1106640" algn="l"/>
                <a:tab pos="2212920" algn="l"/>
                <a:tab pos="3319560" algn="l"/>
                <a:tab pos="4425840" algn="l"/>
                <a:tab pos="5532480" algn="l"/>
                <a:tab pos="6638760" algn="l"/>
                <a:tab pos="7745400" algn="l"/>
                <a:tab pos="8852040" algn="l"/>
                <a:tab pos="9958320" algn="l"/>
              </a:tabLst>
            </a:pPr>
            <a:r>
              <a:rPr lang="en-CA" sz="1800" b="0" strike="noStrike" spc="-1" dirty="0">
                <a:solidFill>
                  <a:schemeClr val="accent3"/>
                </a:solidFill>
                <a:latin typeface="Proxima Nova"/>
                <a:ea typeface="Proxima Nova"/>
              </a:rPr>
              <a:t>If you only have terminal: a </a:t>
            </a:r>
            <a:r>
              <a:rPr lang="en-CA" sz="1800" b="1" strike="noStrike" spc="-1" dirty="0">
                <a:solidFill>
                  <a:schemeClr val="accent3"/>
                </a:solidFill>
                <a:latin typeface="Proxima Nova"/>
                <a:ea typeface="Proxima Nova"/>
              </a:rPr>
              <a:t>vi editor </a:t>
            </a:r>
            <a:r>
              <a:rPr lang="en-CA" sz="1800" b="0" strike="noStrike" spc="-1" dirty="0">
                <a:solidFill>
                  <a:schemeClr val="accent3"/>
                </a:solidFill>
                <a:latin typeface="Proxima Nova"/>
                <a:ea typeface="Proxima Nova"/>
              </a:rPr>
              <a:t>(or any other editor like vim, nano </a:t>
            </a:r>
            <a:r>
              <a:rPr lang="en-CA" sz="1800" spc="-1" dirty="0">
                <a:solidFill>
                  <a:schemeClr val="accent3"/>
                </a:solidFill>
                <a:latin typeface="Proxima Nova"/>
                <a:ea typeface="Proxima Nova"/>
              </a:rPr>
              <a:t>)</a:t>
            </a:r>
            <a:endParaRPr lang="en-CA" sz="1800" b="0" strike="noStrike" spc="-1" dirty="0">
              <a:solidFill>
                <a:schemeClr val="accent3"/>
              </a:solidFill>
              <a:latin typeface="Proxima Nova"/>
              <a:ea typeface="Proxima Nova"/>
            </a:endParaRPr>
          </a:p>
          <a:p>
            <a:pPr lvl="2" indent="0">
              <a:lnSpc>
                <a:spcPct val="150000"/>
              </a:lnSpc>
              <a:spcBef>
                <a:spcPts val="799"/>
              </a:spcBef>
              <a:buNone/>
              <a:tabLst>
                <a:tab pos="1106640" algn="l"/>
                <a:tab pos="2212920" algn="l"/>
                <a:tab pos="3319560" algn="l"/>
                <a:tab pos="4425840" algn="l"/>
                <a:tab pos="5532480" algn="l"/>
                <a:tab pos="6638760" algn="l"/>
                <a:tab pos="7745400" algn="l"/>
                <a:tab pos="8852040" algn="l"/>
                <a:tab pos="9958320" algn="l"/>
              </a:tabLst>
            </a:pPr>
            <a:r>
              <a:rPr lang="en-CA" sz="1800" spc="-1" dirty="0">
                <a:solidFill>
                  <a:schemeClr val="accent3"/>
                </a:solidFill>
                <a:latin typeface="Proxima Nova"/>
                <a:ea typeface="Proxima Nova"/>
              </a:rPr>
              <a:t>If you have GUI ( in Linux, for Windows you probably need WSL installed):</a:t>
            </a:r>
          </a:p>
          <a:p>
            <a:pPr marL="1943100" lvl="3" indent="-342900">
              <a:lnSpc>
                <a:spcPct val="150000"/>
              </a:lnSpc>
              <a:spcBef>
                <a:spcPts val="799"/>
              </a:spcBef>
              <a:buFont typeface="+mj-lt"/>
              <a:buAutoNum type="arabicPeriod"/>
              <a:tabLst>
                <a:tab pos="1106640" algn="l"/>
                <a:tab pos="2212920" algn="l"/>
                <a:tab pos="3319560" algn="l"/>
                <a:tab pos="4425840" algn="l"/>
                <a:tab pos="5532480" algn="l"/>
                <a:tab pos="6638760" algn="l"/>
                <a:tab pos="7745400" algn="l"/>
                <a:tab pos="8852040" algn="l"/>
                <a:tab pos="9958320" algn="l"/>
              </a:tabLst>
            </a:pPr>
            <a:r>
              <a:rPr lang="en-CA" sz="1600" b="1" spc="-1" dirty="0">
                <a:solidFill>
                  <a:schemeClr val="accent3"/>
                </a:solidFill>
                <a:latin typeface="Proxima Nova"/>
                <a:ea typeface="Proxima Nova"/>
              </a:rPr>
              <a:t>JetBrains ( Pycharm, WebStorm, </a:t>
            </a:r>
            <a:r>
              <a:rPr lang="en-CA" sz="1600" b="1" spc="-1" dirty="0" err="1">
                <a:solidFill>
                  <a:schemeClr val="accent3"/>
                </a:solidFill>
                <a:latin typeface="Proxima Nova"/>
                <a:ea typeface="Proxima Nova"/>
              </a:rPr>
              <a:t>IntelliJIdea</a:t>
            </a:r>
            <a:r>
              <a:rPr lang="en-CA" sz="1600" b="1" spc="-1" dirty="0">
                <a:solidFill>
                  <a:schemeClr val="accent3"/>
                </a:solidFill>
                <a:latin typeface="Proxima Nova"/>
                <a:ea typeface="Proxima Nova"/>
              </a:rPr>
              <a:t> + </a:t>
            </a:r>
            <a:r>
              <a:rPr lang="en-CA" sz="1600" b="1" spc="-1" dirty="0" err="1">
                <a:solidFill>
                  <a:schemeClr val="accent3"/>
                </a:solidFill>
                <a:latin typeface="Proxima Nova"/>
                <a:ea typeface="Proxima Nova"/>
              </a:rPr>
              <a:t>ShellScript</a:t>
            </a:r>
            <a:r>
              <a:rPr lang="en-CA" sz="1600" b="1" spc="-1" dirty="0">
                <a:solidFill>
                  <a:schemeClr val="accent3"/>
                </a:solidFill>
                <a:latin typeface="Proxima Nova"/>
                <a:ea typeface="Proxima Nova"/>
              </a:rPr>
              <a:t> plugin ( Marketplace)</a:t>
            </a:r>
            <a:endParaRPr lang="en-CA" sz="1600" b="0" strike="noStrike" spc="-1" dirty="0">
              <a:solidFill>
                <a:schemeClr val="accent3"/>
              </a:solidFill>
              <a:latin typeface="Proxima Nova"/>
              <a:ea typeface="Proxima Nova"/>
            </a:endParaRPr>
          </a:p>
          <a:p>
            <a:pPr marL="1943100" lvl="3" indent="-342900">
              <a:lnSpc>
                <a:spcPct val="150000"/>
              </a:lnSpc>
              <a:spcBef>
                <a:spcPts val="799"/>
              </a:spcBef>
              <a:buFont typeface="+mj-lt"/>
              <a:buAutoNum type="arabicPeriod"/>
              <a:tabLst>
                <a:tab pos="1106640" algn="l"/>
                <a:tab pos="2212920" algn="l"/>
                <a:tab pos="3319560" algn="l"/>
                <a:tab pos="4425840" algn="l"/>
                <a:tab pos="5532480" algn="l"/>
                <a:tab pos="6638760" algn="l"/>
                <a:tab pos="7745400" algn="l"/>
                <a:tab pos="8852040" algn="l"/>
                <a:tab pos="9958320" algn="l"/>
              </a:tabLst>
            </a:pPr>
            <a:r>
              <a:rPr lang="en-CA" sz="1600" spc="-1" dirty="0">
                <a:solidFill>
                  <a:schemeClr val="accent3"/>
                </a:solidFill>
                <a:latin typeface="Proxima Nova"/>
                <a:ea typeface="Proxima Nova"/>
              </a:rPr>
              <a:t>Visual Studio Codium + Package Bash Script</a:t>
            </a:r>
          </a:p>
          <a:p>
            <a:pPr lvl="2" indent="0">
              <a:lnSpc>
                <a:spcPct val="150000"/>
              </a:lnSpc>
              <a:spcBef>
                <a:spcPts val="799"/>
              </a:spcBef>
              <a:buNone/>
              <a:tabLst>
                <a:tab pos="1106640" algn="l"/>
                <a:tab pos="2212920" algn="l"/>
                <a:tab pos="3319560" algn="l"/>
                <a:tab pos="4425840" algn="l"/>
                <a:tab pos="5532480" algn="l"/>
                <a:tab pos="6638760" algn="l"/>
                <a:tab pos="7745400" algn="l"/>
                <a:tab pos="8852040" algn="l"/>
                <a:tab pos="9958320" algn="l"/>
              </a:tabLst>
            </a:pPr>
            <a:r>
              <a:rPr lang="en-CA" sz="1800" b="0" strike="noStrike" spc="-1" dirty="0">
                <a:solidFill>
                  <a:schemeClr val="accent3"/>
                </a:solidFill>
                <a:latin typeface="Proxima Nova"/>
                <a:ea typeface="Proxima Nova"/>
              </a:rPr>
              <a:t>If you have internet connection and a browser ( online editors):</a:t>
            </a:r>
          </a:p>
          <a:p>
            <a:pPr marL="1943100" lvl="3" indent="-342900">
              <a:lnSpc>
                <a:spcPct val="150000"/>
              </a:lnSpc>
              <a:spcBef>
                <a:spcPts val="799"/>
              </a:spcBef>
              <a:buFont typeface="+mj-lt"/>
              <a:buAutoNum type="arabicPeriod"/>
              <a:tabLst>
                <a:tab pos="1106640" algn="l"/>
                <a:tab pos="2212920" algn="l"/>
                <a:tab pos="3319560" algn="l"/>
                <a:tab pos="4425840" algn="l"/>
                <a:tab pos="5532480" algn="l"/>
                <a:tab pos="6638760" algn="l"/>
                <a:tab pos="7745400" algn="l"/>
                <a:tab pos="8852040" algn="l"/>
                <a:tab pos="9958320" algn="l"/>
              </a:tabLst>
            </a:pPr>
            <a:r>
              <a:rPr lang="en-CA" sz="1600" b="0" strike="noStrike" spc="-1" dirty="0">
                <a:solidFill>
                  <a:schemeClr val="accent3"/>
                </a:solidFill>
                <a:latin typeface="Proxima Nova"/>
                <a:ea typeface="Proxima Nova"/>
                <a:hlinkClick r:id="rId2"/>
              </a:rPr>
              <a:t>https://www.jdoodle.com/test-bash-shell-script-online</a:t>
            </a:r>
            <a:r>
              <a:rPr lang="en-CA" sz="1600" b="0" strike="noStrike" spc="-1" dirty="0">
                <a:solidFill>
                  <a:schemeClr val="accent3"/>
                </a:solidFill>
                <a:latin typeface="Proxima Nova"/>
                <a:ea typeface="Proxima Nova"/>
              </a:rPr>
              <a:t>/ </a:t>
            </a:r>
          </a:p>
          <a:p>
            <a:pPr marL="1943100" lvl="3" indent="-342900">
              <a:lnSpc>
                <a:spcPct val="150000"/>
              </a:lnSpc>
              <a:spcBef>
                <a:spcPts val="799"/>
              </a:spcBef>
              <a:buFont typeface="+mj-lt"/>
              <a:buAutoNum type="arabicPeriod"/>
              <a:tabLst>
                <a:tab pos="1106640" algn="l"/>
                <a:tab pos="2212920" algn="l"/>
                <a:tab pos="3319560" algn="l"/>
                <a:tab pos="4425840" algn="l"/>
                <a:tab pos="5532480" algn="l"/>
                <a:tab pos="6638760" algn="l"/>
                <a:tab pos="7745400" algn="l"/>
                <a:tab pos="8852040" algn="l"/>
                <a:tab pos="9958320" algn="l"/>
              </a:tabLst>
            </a:pPr>
            <a:r>
              <a:rPr lang="en-CA" sz="1600" b="0" strike="noStrike" spc="-1" dirty="0">
                <a:solidFill>
                  <a:schemeClr val="accent3"/>
                </a:solidFill>
                <a:latin typeface="Proxima Nova"/>
                <a:ea typeface="Proxima Nova"/>
                <a:hlinkClick r:id="rId3"/>
              </a:rPr>
              <a:t>https://www.tutorialspoint.com/execute_bash_online.php</a:t>
            </a:r>
            <a:endParaRPr lang="en-CA" sz="1600" b="0" strike="noStrike" spc="-1" dirty="0">
              <a:solidFill>
                <a:schemeClr val="accent3"/>
              </a:solidFill>
              <a:latin typeface="Proxima Nova"/>
              <a:ea typeface="Proxima Nova"/>
            </a:endParaRPr>
          </a:p>
          <a:p>
            <a:pPr lvl="1" indent="0">
              <a:lnSpc>
                <a:spcPct val="150000"/>
              </a:lnSpc>
              <a:spcBef>
                <a:spcPts val="799"/>
              </a:spcBef>
              <a:buNone/>
              <a:tabLst>
                <a:tab pos="1106640" algn="l"/>
                <a:tab pos="2212920" algn="l"/>
                <a:tab pos="3319560" algn="l"/>
                <a:tab pos="4425840" algn="l"/>
                <a:tab pos="5532480" algn="l"/>
                <a:tab pos="6638760" algn="l"/>
                <a:tab pos="7745400" algn="l"/>
                <a:tab pos="8852040" algn="l"/>
                <a:tab pos="9958320" algn="l"/>
              </a:tabLst>
            </a:pPr>
            <a:r>
              <a:rPr lang="en-CA" sz="1800" spc="-1" dirty="0">
                <a:solidFill>
                  <a:schemeClr val="accent3"/>
                </a:solidFill>
                <a:latin typeface="Proxima Nova"/>
                <a:ea typeface="Proxima Nova"/>
              </a:rPr>
              <a:t>2.  </a:t>
            </a:r>
            <a:r>
              <a:rPr lang="en-CA" sz="1800" b="0" strike="noStrike" spc="-1" dirty="0">
                <a:solidFill>
                  <a:schemeClr val="accent3"/>
                </a:solidFill>
                <a:latin typeface="Proxima Nova"/>
                <a:ea typeface="Proxima Nova"/>
              </a:rPr>
              <a:t>Name script file with extension </a:t>
            </a:r>
            <a:r>
              <a:rPr lang="en-CA" sz="1800" b="1" strike="noStrike" spc="-1" dirty="0">
                <a:solidFill>
                  <a:schemeClr val="accent3"/>
                </a:solidFill>
                <a:latin typeface="Proxima Nova"/>
                <a:ea typeface="Proxima Nova"/>
              </a:rPr>
              <a:t>.</a:t>
            </a:r>
            <a:r>
              <a:rPr lang="en-CA" sz="1800" b="1" strike="noStrike" spc="-1" dirty="0" err="1">
                <a:solidFill>
                  <a:schemeClr val="accent3"/>
                </a:solidFill>
                <a:latin typeface="Proxima Nova"/>
                <a:ea typeface="Proxima Nova"/>
              </a:rPr>
              <a:t>sh</a:t>
            </a:r>
            <a:r>
              <a:rPr lang="en-CA" sz="1800" b="1" strike="noStrike" spc="-1" dirty="0">
                <a:solidFill>
                  <a:schemeClr val="accent3"/>
                </a:solidFill>
                <a:latin typeface="Proxima Nova"/>
                <a:ea typeface="Proxima Nova"/>
              </a:rPr>
              <a:t> </a:t>
            </a:r>
            <a:r>
              <a:rPr lang="en-CA" sz="1800" strike="noStrike" spc="-1" dirty="0">
                <a:solidFill>
                  <a:schemeClr val="accent3"/>
                </a:solidFill>
                <a:latin typeface="Proxima Nova"/>
                <a:ea typeface="Proxima Nova"/>
              </a:rPr>
              <a:t>( for example myscript.sh)</a:t>
            </a:r>
            <a:endParaRPr lang="es-ES" sz="1800" strike="noStrike" spc="-1" dirty="0">
              <a:solidFill>
                <a:srgbClr val="000000"/>
              </a:solidFill>
              <a:latin typeface="Arial"/>
            </a:endParaRPr>
          </a:p>
        </p:txBody>
      </p:sp>
      <p:sp>
        <p:nvSpPr>
          <p:cNvPr id="234" name="PlaceHolder 3"/>
          <p:cNvSpPr>
            <a:spLocks noGrp="1"/>
          </p:cNvSpPr>
          <p:nvPr>
            <p:ph type="sldNum" idx="16"/>
          </p:nvPr>
        </p:nvSpPr>
        <p:spPr>
          <a:xfrm>
            <a:off x="9012600" y="6753240"/>
            <a:ext cx="559440" cy="538560"/>
          </a:xfrm>
          <a:prstGeom prst="rect">
            <a:avLst/>
          </a:prstGeom>
          <a:noFill/>
          <a:ln w="0">
            <a:noFill/>
          </a:ln>
        </p:spPr>
        <p:txBody>
          <a:bodyPr lIns="90000" tIns="91440" rIns="90000" bIns="91440" anchor="ctr">
            <a:noAutofit/>
          </a:bodyPr>
          <a:lstStyle>
            <a:lvl1pPr indent="0" algn="r">
              <a:lnSpc>
                <a:spcPct val="100000"/>
              </a:lnSpc>
              <a:buNone/>
              <a:tabLst>
                <a:tab pos="0" algn="l"/>
              </a:tabLst>
              <a:defRPr lang="ca" sz="1000" b="0" strike="noStrike" spc="-1">
                <a:solidFill>
                  <a:schemeClr val="dk1"/>
                </a:solidFill>
                <a:latin typeface="Proxima Nova"/>
                <a:ea typeface="Proxima Nova"/>
              </a:defRPr>
            </a:lvl1pPr>
          </a:lstStyle>
          <a:p>
            <a:pPr indent="0" algn="r">
              <a:lnSpc>
                <a:spcPct val="100000"/>
              </a:lnSpc>
              <a:buNone/>
              <a:tabLst>
                <a:tab pos="0" algn="l"/>
              </a:tabLst>
            </a:pPr>
            <a:fld id="{F2EF44A3-8639-445B-9D64-FD3378CC3B34}" type="slidenum">
              <a:rPr lang="ca" sz="1000" b="0" strike="noStrike" spc="-1">
                <a:solidFill>
                  <a:schemeClr val="dk1"/>
                </a:solidFill>
                <a:latin typeface="Proxima Nova"/>
                <a:ea typeface="Proxima Nova"/>
              </a:rPr>
              <a:t>14</a:t>
            </a:fld>
            <a:endParaRPr lang="es-ES" sz="1000" b="0" strike="noStrike" spc="-1">
              <a:solidFill>
                <a:srgbClr val="000000"/>
              </a:solidFill>
              <a:latin typeface="Times New Roman"/>
            </a:endParaRPr>
          </a:p>
        </p:txBody>
      </p:sp>
    </p:spTree>
    <p:extLst>
      <p:ext uri="{BB962C8B-B14F-4D97-AF65-F5344CB8AC3E}">
        <p14:creationId xmlns:p14="http://schemas.microsoft.com/office/powerpoint/2010/main" val="1840191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PlaceHolder 1"/>
          <p:cNvSpPr>
            <a:spLocks noGrp="1"/>
          </p:cNvSpPr>
          <p:nvPr>
            <p:ph type="title"/>
          </p:nvPr>
        </p:nvSpPr>
        <p:spPr>
          <a:xfrm>
            <a:off x="996840" y="562320"/>
            <a:ext cx="8700840" cy="784440"/>
          </a:xfrm>
          <a:prstGeom prst="rect">
            <a:avLst/>
          </a:prstGeom>
          <a:noFill/>
          <a:ln w="0">
            <a:noFill/>
          </a:ln>
        </p:spPr>
        <p:txBody>
          <a:bodyPr lIns="0" tIns="91440" rIns="0" bIns="91440" anchor="t">
            <a:noAutofit/>
          </a:bodyPr>
          <a:lstStyle/>
          <a:p>
            <a:pPr indent="0">
              <a:lnSpc>
                <a:spcPct val="100000"/>
              </a:lnSpc>
              <a:buNone/>
              <a:tabLst>
                <a:tab pos="0" algn="l"/>
              </a:tabLst>
            </a:pPr>
            <a:r>
              <a:rPr lang="ca" sz="2800" spc="-1" dirty="0">
                <a:solidFill>
                  <a:schemeClr val="dk1"/>
                </a:solidFill>
                <a:latin typeface="Proxima Nova"/>
                <a:ea typeface="Proxima Nova"/>
              </a:rPr>
              <a:t>Writing my</a:t>
            </a:r>
            <a:r>
              <a:rPr lang="ca" sz="2800" b="0" strike="noStrike" spc="-1" dirty="0">
                <a:solidFill>
                  <a:schemeClr val="dk1"/>
                </a:solidFill>
                <a:latin typeface="Proxima Nova"/>
                <a:ea typeface="Proxima Nova"/>
              </a:rPr>
              <a:t> first script (II)</a:t>
            </a:r>
            <a:endParaRPr lang="es-ES" sz="2800" b="0" strike="noStrike" spc="-1" dirty="0">
              <a:solidFill>
                <a:srgbClr val="000000"/>
              </a:solidFill>
              <a:latin typeface="Arial"/>
            </a:endParaRPr>
          </a:p>
        </p:txBody>
      </p:sp>
      <p:sp>
        <p:nvSpPr>
          <p:cNvPr id="233" name="PlaceHolder 2"/>
          <p:cNvSpPr>
            <a:spLocks noGrp="1"/>
          </p:cNvSpPr>
          <p:nvPr>
            <p:ph/>
          </p:nvPr>
        </p:nvSpPr>
        <p:spPr>
          <a:xfrm>
            <a:off x="486360" y="1346759"/>
            <a:ext cx="8893260" cy="5646223"/>
          </a:xfrm>
          <a:prstGeom prst="rect">
            <a:avLst/>
          </a:prstGeom>
          <a:noFill/>
          <a:ln w="0">
            <a:noFill/>
          </a:ln>
        </p:spPr>
        <p:txBody>
          <a:bodyPr lIns="0" tIns="91440" rIns="0" bIns="91440" anchor="t">
            <a:noAutofit/>
          </a:bodyPr>
          <a:lstStyle/>
          <a:p>
            <a:pPr marL="1485900" lvl="2" indent="-342900">
              <a:lnSpc>
                <a:spcPct val="150000"/>
              </a:lnSpc>
              <a:spcBef>
                <a:spcPts val="799"/>
              </a:spcBef>
              <a:buFont typeface="+mj-lt"/>
              <a:buAutoNum type="arabicPeriod" startAt="3"/>
              <a:tabLst>
                <a:tab pos="1106640" algn="l"/>
                <a:tab pos="2212920" algn="l"/>
                <a:tab pos="3319560" algn="l"/>
                <a:tab pos="4425840" algn="l"/>
                <a:tab pos="5532480" algn="l"/>
                <a:tab pos="6638760" algn="l"/>
                <a:tab pos="7745400" algn="l"/>
                <a:tab pos="8852040" algn="l"/>
                <a:tab pos="9958320" algn="l"/>
              </a:tabLst>
            </a:pPr>
            <a:r>
              <a:rPr lang="en-CA" sz="1800" b="0" strike="noStrike" spc="-1" dirty="0">
                <a:solidFill>
                  <a:schemeClr val="accent3"/>
                </a:solidFill>
                <a:latin typeface="Proxima Nova"/>
                <a:ea typeface="Proxima Nova"/>
              </a:rPr>
              <a:t>Start the script with #! /bin/</a:t>
            </a:r>
            <a:r>
              <a:rPr lang="en-CA" sz="1800" b="0" strike="noStrike" spc="-1" dirty="0" err="1">
                <a:solidFill>
                  <a:schemeClr val="accent3"/>
                </a:solidFill>
                <a:latin typeface="Proxima Nova"/>
                <a:ea typeface="Proxima Nova"/>
              </a:rPr>
              <a:t>sh</a:t>
            </a:r>
            <a:endParaRPr lang="es-ES" sz="1800" b="0" strike="noStrike" spc="-1" dirty="0">
              <a:solidFill>
                <a:srgbClr val="000000"/>
              </a:solidFill>
              <a:latin typeface="Arial"/>
            </a:endParaRPr>
          </a:p>
          <a:p>
            <a:pPr marL="1485900" lvl="2" indent="-342900">
              <a:lnSpc>
                <a:spcPct val="150000"/>
              </a:lnSpc>
              <a:spcBef>
                <a:spcPts val="799"/>
              </a:spcBef>
              <a:buFont typeface="+mj-lt"/>
              <a:buAutoNum type="arabicPeriod" startAt="3"/>
              <a:tabLst>
                <a:tab pos="1106640" algn="l"/>
                <a:tab pos="2212920" algn="l"/>
                <a:tab pos="3319560" algn="l"/>
                <a:tab pos="4425840" algn="l"/>
                <a:tab pos="5532480" algn="l"/>
                <a:tab pos="6638760" algn="l"/>
                <a:tab pos="7745400" algn="l"/>
                <a:tab pos="8852040" algn="l"/>
                <a:tab pos="9958320" algn="l"/>
              </a:tabLst>
            </a:pPr>
            <a:r>
              <a:rPr lang="en-CA" sz="1800" b="0" strike="noStrike" spc="-1" dirty="0">
                <a:solidFill>
                  <a:schemeClr val="accent3"/>
                </a:solidFill>
                <a:latin typeface="Proxima Nova"/>
                <a:ea typeface="Proxima Nova"/>
              </a:rPr>
              <a:t>Write some code.</a:t>
            </a:r>
            <a:endParaRPr lang="es-ES" sz="1800" b="0" strike="noStrike" spc="-1" dirty="0">
              <a:solidFill>
                <a:srgbClr val="000000"/>
              </a:solidFill>
              <a:latin typeface="Arial"/>
            </a:endParaRPr>
          </a:p>
          <a:p>
            <a:pPr marL="1485900" lvl="2" indent="-342900">
              <a:lnSpc>
                <a:spcPct val="150000"/>
              </a:lnSpc>
              <a:spcBef>
                <a:spcPts val="799"/>
              </a:spcBef>
              <a:buFont typeface="+mj-lt"/>
              <a:buAutoNum type="arabicPeriod" startAt="3"/>
              <a:tabLst>
                <a:tab pos="1106640" algn="l"/>
                <a:tab pos="2212920" algn="l"/>
                <a:tab pos="3319560" algn="l"/>
                <a:tab pos="4425840" algn="l"/>
                <a:tab pos="5532480" algn="l"/>
                <a:tab pos="6638760" algn="l"/>
                <a:tab pos="7745400" algn="l"/>
                <a:tab pos="8852040" algn="l"/>
                <a:tab pos="9958320" algn="l"/>
              </a:tabLst>
            </a:pPr>
            <a:r>
              <a:rPr lang="en-CA" sz="1800" b="0" strike="noStrike" spc="-1" dirty="0">
                <a:solidFill>
                  <a:schemeClr val="accent3"/>
                </a:solidFill>
                <a:latin typeface="Proxima Nova"/>
                <a:ea typeface="Proxima Nova"/>
              </a:rPr>
              <a:t>Save the script file as </a:t>
            </a:r>
            <a:r>
              <a:rPr lang="en-CA" sz="1800" spc="-1" dirty="0">
                <a:solidFill>
                  <a:schemeClr val="accent3"/>
                </a:solidFill>
                <a:latin typeface="Proxima Nova"/>
                <a:ea typeface="Proxima Nova"/>
              </a:rPr>
              <a:t>myscript</a:t>
            </a:r>
            <a:r>
              <a:rPr lang="en-CA" sz="1800" b="0" strike="noStrike" spc="-1" dirty="0">
                <a:solidFill>
                  <a:schemeClr val="accent3"/>
                </a:solidFill>
                <a:latin typeface="Proxima Nova"/>
                <a:ea typeface="Proxima Nova"/>
              </a:rPr>
              <a:t>.sh</a:t>
            </a:r>
          </a:p>
          <a:p>
            <a:pPr marL="1485900" lvl="2" indent="-342900">
              <a:lnSpc>
                <a:spcPct val="150000"/>
              </a:lnSpc>
              <a:spcBef>
                <a:spcPts val="799"/>
              </a:spcBef>
              <a:buFont typeface="+mj-lt"/>
              <a:buAutoNum type="arabicPeriod" startAt="3"/>
              <a:tabLst>
                <a:tab pos="1106640" algn="l"/>
                <a:tab pos="2212920" algn="l"/>
                <a:tab pos="3319560" algn="l"/>
                <a:tab pos="4425840" algn="l"/>
                <a:tab pos="5532480" algn="l"/>
                <a:tab pos="6638760" algn="l"/>
                <a:tab pos="7745400" algn="l"/>
                <a:tab pos="8852040" algn="l"/>
                <a:tab pos="9958320" algn="l"/>
              </a:tabLst>
            </a:pPr>
            <a:endParaRPr lang="es-ES" sz="1800" b="0" strike="noStrike" spc="-1" dirty="0">
              <a:solidFill>
                <a:srgbClr val="000000"/>
              </a:solidFill>
              <a:latin typeface="Arial"/>
            </a:endParaRPr>
          </a:p>
          <a:p>
            <a:pPr lvl="2" indent="0">
              <a:lnSpc>
                <a:spcPct val="150000"/>
              </a:lnSpc>
              <a:spcBef>
                <a:spcPts val="799"/>
              </a:spcBef>
              <a:buNone/>
              <a:tabLst>
                <a:tab pos="1106640" algn="l"/>
                <a:tab pos="2212920" algn="l"/>
                <a:tab pos="3319560" algn="l"/>
                <a:tab pos="4425840" algn="l"/>
                <a:tab pos="5532480" algn="l"/>
                <a:tab pos="6638760" algn="l"/>
                <a:tab pos="7745400" algn="l"/>
                <a:tab pos="8852040" algn="l"/>
                <a:tab pos="9958320" algn="l"/>
              </a:tabLst>
            </a:pPr>
            <a:r>
              <a:rPr lang="en-CA" sz="1800" b="0" strike="noStrike" spc="-1" dirty="0">
                <a:solidFill>
                  <a:schemeClr val="accent3"/>
                </a:solidFill>
                <a:latin typeface="Proxima Nova"/>
                <a:ea typeface="Proxima Nova"/>
              </a:rPr>
              <a:t>For executing the script type bash filename.sh</a:t>
            </a:r>
            <a:endParaRPr lang="es-ES" sz="1800" b="0" strike="noStrike" spc="-1" dirty="0">
              <a:solidFill>
                <a:srgbClr val="000000"/>
              </a:solidFill>
              <a:latin typeface="Arial"/>
            </a:endParaRPr>
          </a:p>
          <a:p>
            <a:pPr indent="0">
              <a:lnSpc>
                <a:spcPct val="150000"/>
              </a:lnSpc>
              <a:spcBef>
                <a:spcPts val="799"/>
              </a:spcBef>
              <a:buNone/>
              <a:tabLst>
                <a:tab pos="1106640" algn="l"/>
                <a:tab pos="2212920" algn="l"/>
                <a:tab pos="3319560" algn="l"/>
                <a:tab pos="4425840" algn="l"/>
                <a:tab pos="5532480" algn="l"/>
                <a:tab pos="6638760" algn="l"/>
                <a:tab pos="7745400" algn="l"/>
                <a:tab pos="8852040" algn="l"/>
                <a:tab pos="9958320" algn="l"/>
              </a:tabLst>
            </a:pPr>
            <a:endParaRPr lang="es-ES" sz="1800" b="0" strike="noStrike" spc="-1" dirty="0">
              <a:solidFill>
                <a:srgbClr val="000000"/>
              </a:solidFill>
              <a:latin typeface="Arial"/>
            </a:endParaRPr>
          </a:p>
          <a:p>
            <a:pPr indent="0">
              <a:lnSpc>
                <a:spcPct val="150000"/>
              </a:lnSpc>
              <a:spcBef>
                <a:spcPts val="799"/>
              </a:spcBef>
              <a:buNone/>
              <a:tabLst>
                <a:tab pos="1106640" algn="l"/>
                <a:tab pos="2212920" algn="l"/>
                <a:tab pos="3319560" algn="l"/>
                <a:tab pos="4425840" algn="l"/>
                <a:tab pos="5532480" algn="l"/>
                <a:tab pos="6638760" algn="l"/>
                <a:tab pos="7745400" algn="l"/>
                <a:tab pos="8852040" algn="l"/>
                <a:tab pos="9958320" algn="l"/>
              </a:tabLst>
            </a:pPr>
            <a:r>
              <a:rPr lang="en-CA" sz="1600" b="0" strike="noStrike" spc="-1" dirty="0">
                <a:solidFill>
                  <a:schemeClr val="accent3"/>
                </a:solidFill>
                <a:latin typeface="Proxima Nova"/>
                <a:ea typeface="Proxima Nova"/>
              </a:rPr>
              <a:t>“</a:t>
            </a:r>
            <a:r>
              <a:rPr lang="en-CA" sz="1600" b="1" strike="noStrike" spc="-1" dirty="0">
                <a:solidFill>
                  <a:schemeClr val="accent3"/>
                </a:solidFill>
                <a:latin typeface="Proxima Nova"/>
                <a:ea typeface="Proxima Nova"/>
              </a:rPr>
              <a:t>#!</a:t>
            </a:r>
            <a:r>
              <a:rPr lang="en-CA" sz="1600" b="0" strike="noStrike" spc="-1" dirty="0">
                <a:solidFill>
                  <a:schemeClr val="accent3"/>
                </a:solidFill>
                <a:latin typeface="Proxima Nova"/>
                <a:ea typeface="Proxima Nova"/>
              </a:rPr>
              <a:t>” is an operator called </a:t>
            </a:r>
            <a:r>
              <a:rPr lang="en-CA" sz="1600" b="1" strike="noStrike" spc="-1" dirty="0">
                <a:solidFill>
                  <a:schemeClr val="accent3"/>
                </a:solidFill>
                <a:latin typeface="Proxima Nova"/>
                <a:ea typeface="Proxima Nova"/>
              </a:rPr>
              <a:t>shebang</a:t>
            </a:r>
            <a:r>
              <a:rPr lang="en-CA" sz="1600" b="0" strike="noStrike" spc="-1" dirty="0">
                <a:solidFill>
                  <a:schemeClr val="accent3"/>
                </a:solidFill>
                <a:latin typeface="Proxima Nova"/>
                <a:ea typeface="Proxima Nova"/>
              </a:rPr>
              <a:t> which directs the script to the interpreter location. So, if we use”#! /bin/</a:t>
            </a:r>
            <a:r>
              <a:rPr lang="en-CA" sz="1600" b="0" strike="noStrike" spc="-1" dirty="0" err="1">
                <a:solidFill>
                  <a:schemeClr val="accent3"/>
                </a:solidFill>
                <a:latin typeface="Proxima Nova"/>
                <a:ea typeface="Proxima Nova"/>
              </a:rPr>
              <a:t>sh</a:t>
            </a:r>
            <a:r>
              <a:rPr lang="en-CA" sz="1600" b="0" strike="noStrike" spc="-1" dirty="0">
                <a:solidFill>
                  <a:schemeClr val="accent3"/>
                </a:solidFill>
                <a:latin typeface="Proxima Nova"/>
                <a:ea typeface="Proxima Nova"/>
              </a:rPr>
              <a:t>” the script gets directed to the </a:t>
            </a:r>
            <a:r>
              <a:rPr lang="en-CA" sz="1600" b="0" strike="noStrike" spc="-1" dirty="0" err="1">
                <a:solidFill>
                  <a:schemeClr val="accent3"/>
                </a:solidFill>
                <a:latin typeface="Proxima Nova"/>
                <a:ea typeface="Proxima Nova"/>
              </a:rPr>
              <a:t>bourne</a:t>
            </a:r>
            <a:r>
              <a:rPr lang="en-CA" sz="1600" b="0" strike="noStrike" spc="-1" dirty="0">
                <a:solidFill>
                  <a:schemeClr val="accent3"/>
                </a:solidFill>
                <a:latin typeface="Proxima Nova"/>
                <a:ea typeface="Proxima Nova"/>
              </a:rPr>
              <a:t>-shell.</a:t>
            </a:r>
          </a:p>
          <a:p>
            <a:pPr indent="0">
              <a:lnSpc>
                <a:spcPct val="150000"/>
              </a:lnSpc>
              <a:spcBef>
                <a:spcPts val="799"/>
              </a:spcBef>
              <a:buNone/>
              <a:tabLst>
                <a:tab pos="1106640" algn="l"/>
                <a:tab pos="2212920" algn="l"/>
                <a:tab pos="3319560" algn="l"/>
                <a:tab pos="4425840" algn="l"/>
                <a:tab pos="5532480" algn="l"/>
                <a:tab pos="6638760" algn="l"/>
                <a:tab pos="7745400" algn="l"/>
                <a:tab pos="8852040" algn="l"/>
                <a:tab pos="9958320" algn="l"/>
              </a:tabLst>
            </a:pPr>
            <a:r>
              <a:rPr lang="en-US" sz="1600" spc="-1" dirty="0">
                <a:solidFill>
                  <a:schemeClr val="accent3"/>
                </a:solidFill>
                <a:latin typeface="Proxima Nova"/>
              </a:rPr>
              <a:t>Formatting is important here. The </a:t>
            </a:r>
            <a:r>
              <a:rPr lang="en-US" sz="1600" b="1" spc="-1" dirty="0">
                <a:solidFill>
                  <a:schemeClr val="accent3"/>
                </a:solidFill>
                <a:latin typeface="Proxima Nova"/>
              </a:rPr>
              <a:t>shebang must be on the very first line of the file </a:t>
            </a:r>
            <a:r>
              <a:rPr lang="en-US" sz="1600" spc="-1" dirty="0">
                <a:solidFill>
                  <a:schemeClr val="accent3"/>
                </a:solidFill>
                <a:latin typeface="Proxima Nova"/>
              </a:rPr>
              <a:t>(line 2 won't do, even if the first line is blank). There must also </a:t>
            </a:r>
            <a:r>
              <a:rPr lang="en-US" sz="1600" b="1" spc="-1" dirty="0">
                <a:solidFill>
                  <a:schemeClr val="accent3"/>
                </a:solidFill>
                <a:latin typeface="Proxima Nova"/>
              </a:rPr>
              <a:t>be no spaces before the # or between the ! and the path to the interpreter.</a:t>
            </a:r>
            <a:endParaRPr lang="en-CA" sz="1600" b="1" spc="-1" dirty="0">
              <a:solidFill>
                <a:schemeClr val="accent3"/>
              </a:solidFill>
              <a:latin typeface="Proxima Nova"/>
            </a:endParaRPr>
          </a:p>
          <a:p>
            <a:pPr indent="0">
              <a:lnSpc>
                <a:spcPct val="150000"/>
              </a:lnSpc>
              <a:spcBef>
                <a:spcPts val="799"/>
              </a:spcBef>
              <a:buNone/>
              <a:tabLst>
                <a:tab pos="1106640" algn="l"/>
                <a:tab pos="2212920" algn="l"/>
                <a:tab pos="3319560" algn="l"/>
                <a:tab pos="4425840" algn="l"/>
                <a:tab pos="5532480" algn="l"/>
                <a:tab pos="6638760" algn="l"/>
                <a:tab pos="7745400" algn="l"/>
                <a:tab pos="8852040" algn="l"/>
                <a:tab pos="9958320" algn="l"/>
              </a:tabLst>
            </a:pPr>
            <a:r>
              <a:rPr lang="en-CA" sz="1600" spc="-1" dirty="0">
                <a:solidFill>
                  <a:schemeClr val="accent3"/>
                </a:solidFill>
                <a:latin typeface="Proxima Nova"/>
              </a:rPr>
              <a:t> # </a:t>
            </a:r>
            <a:r>
              <a:rPr lang="en-CA" sz="1600" b="1" spc="-1" dirty="0">
                <a:solidFill>
                  <a:schemeClr val="accent3"/>
                </a:solidFill>
                <a:latin typeface="Proxima Nova"/>
              </a:rPr>
              <a:t>: </a:t>
            </a:r>
            <a:r>
              <a:rPr lang="en-US" sz="1600" b="1" spc="-1" dirty="0">
                <a:solidFill>
                  <a:schemeClr val="accent3"/>
                </a:solidFill>
                <a:latin typeface="Proxima Nova"/>
              </a:rPr>
              <a:t>This is a comment. Anything after # is not executed</a:t>
            </a:r>
            <a:r>
              <a:rPr lang="en-US" sz="1600" spc="-1" dirty="0">
                <a:solidFill>
                  <a:schemeClr val="accent3"/>
                </a:solidFill>
                <a:latin typeface="Proxima Nova"/>
              </a:rPr>
              <a:t>. It is for our reference only.</a:t>
            </a:r>
            <a:endParaRPr lang="es-ES" sz="1600" spc="-1" dirty="0">
              <a:solidFill>
                <a:schemeClr val="accent3"/>
              </a:solidFill>
              <a:latin typeface="Proxima Nova"/>
            </a:endParaRPr>
          </a:p>
        </p:txBody>
      </p:sp>
      <p:sp>
        <p:nvSpPr>
          <p:cNvPr id="234" name="PlaceHolder 3"/>
          <p:cNvSpPr>
            <a:spLocks noGrp="1"/>
          </p:cNvSpPr>
          <p:nvPr>
            <p:ph type="sldNum" idx="16"/>
          </p:nvPr>
        </p:nvSpPr>
        <p:spPr>
          <a:xfrm>
            <a:off x="9012600" y="6753240"/>
            <a:ext cx="559440" cy="538560"/>
          </a:xfrm>
          <a:prstGeom prst="rect">
            <a:avLst/>
          </a:prstGeom>
          <a:noFill/>
          <a:ln w="0">
            <a:noFill/>
          </a:ln>
        </p:spPr>
        <p:txBody>
          <a:bodyPr lIns="90000" tIns="91440" rIns="90000" bIns="91440" anchor="ctr">
            <a:noAutofit/>
          </a:bodyPr>
          <a:lstStyle>
            <a:lvl1pPr indent="0" algn="r">
              <a:lnSpc>
                <a:spcPct val="100000"/>
              </a:lnSpc>
              <a:buNone/>
              <a:tabLst>
                <a:tab pos="0" algn="l"/>
              </a:tabLst>
              <a:defRPr lang="ca" sz="1000" b="0" strike="noStrike" spc="-1">
                <a:solidFill>
                  <a:schemeClr val="dk1"/>
                </a:solidFill>
                <a:latin typeface="Proxima Nova"/>
                <a:ea typeface="Proxima Nova"/>
              </a:defRPr>
            </a:lvl1pPr>
          </a:lstStyle>
          <a:p>
            <a:pPr indent="0" algn="r">
              <a:lnSpc>
                <a:spcPct val="100000"/>
              </a:lnSpc>
              <a:buNone/>
              <a:tabLst>
                <a:tab pos="0" algn="l"/>
              </a:tabLst>
            </a:pPr>
            <a:fld id="{F2EF44A3-8639-445B-9D64-FD3378CC3B34}" type="slidenum">
              <a:rPr lang="ca" sz="1000" b="0" strike="noStrike" spc="-1">
                <a:solidFill>
                  <a:schemeClr val="dk1"/>
                </a:solidFill>
                <a:latin typeface="Proxima Nova"/>
                <a:ea typeface="Proxima Nova"/>
              </a:rPr>
              <a:t>15</a:t>
            </a:fld>
            <a:endParaRPr lang="es-ES" sz="1000" b="0" strike="noStrike" spc="-1">
              <a:solidFill>
                <a:srgbClr val="000000"/>
              </a:solidFill>
              <a:latin typeface="Times New Roman"/>
            </a:endParaRPr>
          </a:p>
        </p:txBody>
      </p:sp>
      <p:pic>
        <p:nvPicPr>
          <p:cNvPr id="3" name="Imagen 2">
            <a:extLst>
              <a:ext uri="{FF2B5EF4-FFF2-40B4-BE49-F238E27FC236}">
                <a16:creationId xmlns:a16="http://schemas.microsoft.com/office/drawing/2014/main" id="{5BE08EDE-CC0E-D69A-8D32-A8FC8CA28322}"/>
              </a:ext>
            </a:extLst>
          </p:cNvPr>
          <p:cNvPicPr>
            <a:picLocks noChangeAspect="1"/>
          </p:cNvPicPr>
          <p:nvPr/>
        </p:nvPicPr>
        <p:blipFill>
          <a:blip r:embed="rId2"/>
          <a:stretch>
            <a:fillRect/>
          </a:stretch>
        </p:blipFill>
        <p:spPr>
          <a:xfrm>
            <a:off x="1088570" y="3023201"/>
            <a:ext cx="8291049" cy="1422725"/>
          </a:xfrm>
          <a:prstGeom prst="rect">
            <a:avLst/>
          </a:prstGeom>
        </p:spPr>
      </p:pic>
    </p:spTree>
    <p:extLst>
      <p:ext uri="{BB962C8B-B14F-4D97-AF65-F5344CB8AC3E}">
        <p14:creationId xmlns:p14="http://schemas.microsoft.com/office/powerpoint/2010/main" val="4146814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35" name="PlaceHolder 1"/>
          <p:cNvSpPr>
            <a:spLocks noGrp="1"/>
          </p:cNvSpPr>
          <p:nvPr>
            <p:ph type="title"/>
          </p:nvPr>
        </p:nvSpPr>
        <p:spPr>
          <a:xfrm>
            <a:off x="996840" y="562320"/>
            <a:ext cx="8700840" cy="784440"/>
          </a:xfrm>
          <a:prstGeom prst="rect">
            <a:avLst/>
          </a:prstGeom>
          <a:noFill/>
          <a:ln w="0">
            <a:noFill/>
          </a:ln>
        </p:spPr>
        <p:txBody>
          <a:bodyPr lIns="0" tIns="91440" rIns="0" bIns="91440" anchor="t">
            <a:noAutofit/>
          </a:bodyPr>
          <a:lstStyle/>
          <a:p>
            <a:pPr indent="0">
              <a:lnSpc>
                <a:spcPct val="100000"/>
              </a:lnSpc>
              <a:buNone/>
              <a:tabLst>
                <a:tab pos="0" algn="l"/>
              </a:tabLst>
            </a:pPr>
            <a:r>
              <a:rPr lang="ca" sz="2800" spc="-1" dirty="0">
                <a:solidFill>
                  <a:schemeClr val="dk1"/>
                </a:solidFill>
                <a:latin typeface="Proxima Nova"/>
                <a:ea typeface="Proxima Nova"/>
              </a:rPr>
              <a:t>Executing scripts</a:t>
            </a:r>
            <a:r>
              <a:rPr lang="ca" sz="2800" b="0" strike="noStrike" spc="-1" dirty="0">
                <a:solidFill>
                  <a:schemeClr val="dk1"/>
                </a:solidFill>
                <a:latin typeface="Proxima Nova"/>
                <a:ea typeface="Proxima Nova"/>
              </a:rPr>
              <a:t> (I)</a:t>
            </a:r>
            <a:endParaRPr lang="es-ES" sz="2800" b="0" strike="noStrike" spc="-1" dirty="0">
              <a:solidFill>
                <a:srgbClr val="000000"/>
              </a:solidFill>
              <a:latin typeface="Arial"/>
            </a:endParaRPr>
          </a:p>
        </p:txBody>
      </p:sp>
      <p:sp>
        <p:nvSpPr>
          <p:cNvPr id="236" name="PlaceHolder 2"/>
          <p:cNvSpPr>
            <a:spLocks noGrp="1"/>
          </p:cNvSpPr>
          <p:nvPr>
            <p:ph/>
          </p:nvPr>
        </p:nvSpPr>
        <p:spPr>
          <a:xfrm>
            <a:off x="996840" y="606600"/>
            <a:ext cx="8700840" cy="586474"/>
          </a:xfrm>
          <a:prstGeom prst="rect">
            <a:avLst/>
          </a:prstGeom>
          <a:noFill/>
          <a:ln w="0">
            <a:noFill/>
          </a:ln>
        </p:spPr>
        <p:txBody>
          <a:bodyPr lIns="0" tIns="91440" rIns="0" bIns="91440" anchor="t">
            <a:noAutofit/>
          </a:bodyPr>
          <a:lstStyle/>
          <a:p>
            <a:pPr marL="457200" indent="0">
              <a:lnSpc>
                <a:spcPct val="115000"/>
              </a:lnSpc>
              <a:buNone/>
              <a:tabLst>
                <a:tab pos="0" algn="l"/>
              </a:tabLst>
            </a:pPr>
            <a:endParaRPr lang="es-ES" sz="1800" b="0" strike="noStrike" spc="-1" dirty="0">
              <a:solidFill>
                <a:srgbClr val="000000"/>
              </a:solidFill>
              <a:latin typeface="Arial"/>
            </a:endParaRPr>
          </a:p>
          <a:p>
            <a:pPr indent="0">
              <a:lnSpc>
                <a:spcPct val="150000"/>
              </a:lnSpc>
              <a:spcBef>
                <a:spcPts val="799"/>
              </a:spcBef>
              <a:buNone/>
              <a:tabLst>
                <a:tab pos="1106640" algn="l"/>
                <a:tab pos="2212920" algn="l"/>
                <a:tab pos="3319560" algn="l"/>
                <a:tab pos="4425840" algn="l"/>
                <a:tab pos="5532480" algn="l"/>
                <a:tab pos="6638760" algn="l"/>
                <a:tab pos="7745400" algn="l"/>
                <a:tab pos="8852040" algn="l"/>
                <a:tab pos="9958320" algn="l"/>
              </a:tabLst>
            </a:pPr>
            <a:endParaRPr lang="es-ES" sz="1800" b="0" strike="noStrike" spc="-1" dirty="0">
              <a:solidFill>
                <a:srgbClr val="000000"/>
              </a:solidFill>
              <a:latin typeface="Arial"/>
            </a:endParaRPr>
          </a:p>
          <a:p>
            <a:pPr indent="0">
              <a:lnSpc>
                <a:spcPct val="150000"/>
              </a:lnSpc>
              <a:spcBef>
                <a:spcPts val="799"/>
              </a:spcBef>
              <a:buNone/>
              <a:tabLst>
                <a:tab pos="1106640" algn="l"/>
                <a:tab pos="2212920" algn="l"/>
                <a:tab pos="3319560" algn="l"/>
                <a:tab pos="4425840" algn="l"/>
                <a:tab pos="5532480" algn="l"/>
                <a:tab pos="6638760" algn="l"/>
                <a:tab pos="7745400" algn="l"/>
                <a:tab pos="8852040" algn="l"/>
                <a:tab pos="9958320" algn="l"/>
              </a:tabLst>
            </a:pPr>
            <a:endParaRPr lang="es-ES" sz="1800" b="0" strike="noStrike" spc="-1" dirty="0">
              <a:solidFill>
                <a:srgbClr val="000000"/>
              </a:solidFill>
              <a:latin typeface="Arial"/>
            </a:endParaRPr>
          </a:p>
        </p:txBody>
      </p:sp>
      <p:sp>
        <p:nvSpPr>
          <p:cNvPr id="237" name="PlaceHolder 3"/>
          <p:cNvSpPr>
            <a:spLocks noGrp="1"/>
          </p:cNvSpPr>
          <p:nvPr>
            <p:ph type="sldNum" idx="17"/>
          </p:nvPr>
        </p:nvSpPr>
        <p:spPr>
          <a:xfrm>
            <a:off x="9012600" y="6753240"/>
            <a:ext cx="559440" cy="538560"/>
          </a:xfrm>
          <a:prstGeom prst="rect">
            <a:avLst/>
          </a:prstGeom>
          <a:noFill/>
          <a:ln w="0">
            <a:noFill/>
          </a:ln>
        </p:spPr>
        <p:txBody>
          <a:bodyPr lIns="90000" tIns="91440" rIns="90000" bIns="91440" anchor="ctr">
            <a:noAutofit/>
          </a:bodyPr>
          <a:lstStyle>
            <a:lvl1pPr indent="0" algn="r">
              <a:lnSpc>
                <a:spcPct val="100000"/>
              </a:lnSpc>
              <a:buNone/>
              <a:tabLst>
                <a:tab pos="0" algn="l"/>
              </a:tabLst>
              <a:defRPr lang="ca" sz="1000" b="0" strike="noStrike" spc="-1">
                <a:solidFill>
                  <a:schemeClr val="dk1"/>
                </a:solidFill>
                <a:latin typeface="Proxima Nova"/>
                <a:ea typeface="Proxima Nova"/>
              </a:defRPr>
            </a:lvl1pPr>
          </a:lstStyle>
          <a:p>
            <a:pPr indent="0" algn="r">
              <a:lnSpc>
                <a:spcPct val="100000"/>
              </a:lnSpc>
              <a:buNone/>
              <a:tabLst>
                <a:tab pos="0" algn="l"/>
              </a:tabLst>
            </a:pPr>
            <a:fld id="{909251AF-C48D-436C-915B-24281156A94A}" type="slidenum">
              <a:rPr lang="ca" sz="1000" b="0" strike="noStrike" spc="-1">
                <a:solidFill>
                  <a:schemeClr val="dk1"/>
                </a:solidFill>
                <a:latin typeface="Proxima Nova"/>
                <a:ea typeface="Proxima Nova"/>
              </a:rPr>
              <a:t>16</a:t>
            </a:fld>
            <a:endParaRPr lang="es-ES" sz="1000" b="0" strike="noStrike" spc="-1">
              <a:solidFill>
                <a:srgbClr val="000000"/>
              </a:solidFill>
              <a:latin typeface="Times New Roman"/>
            </a:endParaRPr>
          </a:p>
        </p:txBody>
      </p:sp>
      <p:sp>
        <p:nvSpPr>
          <p:cNvPr id="6" name="PlaceHolder 2">
            <a:extLst>
              <a:ext uri="{FF2B5EF4-FFF2-40B4-BE49-F238E27FC236}">
                <a16:creationId xmlns:a16="http://schemas.microsoft.com/office/drawing/2014/main" id="{9976FEB6-2AFE-9D6E-B6FE-0AB960E55A24}"/>
              </a:ext>
            </a:extLst>
          </p:cNvPr>
          <p:cNvSpPr txBox="1">
            <a:spLocks/>
          </p:cNvSpPr>
          <p:nvPr/>
        </p:nvSpPr>
        <p:spPr>
          <a:xfrm>
            <a:off x="678780" y="1236882"/>
            <a:ext cx="8893260" cy="6054917"/>
          </a:xfrm>
          <a:prstGeom prst="rect">
            <a:avLst/>
          </a:prstGeom>
          <a:noFill/>
          <a:ln w="0">
            <a:noFill/>
          </a:ln>
        </p:spPr>
        <p:txBody>
          <a:bodyPr lIns="0" tIns="91440" rIns="0" bIns="9144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285750">
              <a:lnSpc>
                <a:spcPct val="150000"/>
              </a:lnSpc>
              <a:spcBef>
                <a:spcPts val="799"/>
              </a:spcBef>
              <a:tabLst>
                <a:tab pos="1106640" algn="l"/>
                <a:tab pos="2212920" algn="l"/>
                <a:tab pos="3319560" algn="l"/>
                <a:tab pos="4425840" algn="l"/>
                <a:tab pos="5532480" algn="l"/>
                <a:tab pos="6638760" algn="l"/>
                <a:tab pos="7745400" algn="l"/>
                <a:tab pos="8852040" algn="l"/>
                <a:tab pos="9958320" algn="l"/>
              </a:tabLst>
            </a:pPr>
            <a:r>
              <a:rPr lang="en-US" sz="1800" b="1" spc="-1" dirty="0">
                <a:solidFill>
                  <a:schemeClr val="accent3"/>
                </a:solidFill>
                <a:latin typeface="Proxima Nova"/>
                <a:ea typeface="Proxima Nova"/>
              </a:rPr>
              <a:t>Before we can execute a script it must have the execute permission set </a:t>
            </a:r>
            <a:r>
              <a:rPr lang="en-US" sz="1800" spc="-1" dirty="0">
                <a:solidFill>
                  <a:schemeClr val="accent3"/>
                </a:solidFill>
                <a:latin typeface="Proxima Nova"/>
                <a:ea typeface="Proxima Nova"/>
              </a:rPr>
              <a:t>(for safety reasons this permission is generally not set by default). </a:t>
            </a:r>
          </a:p>
          <a:p>
            <a:pPr marL="514350" indent="-285750">
              <a:lnSpc>
                <a:spcPct val="150000"/>
              </a:lnSpc>
              <a:spcBef>
                <a:spcPts val="799"/>
              </a:spcBef>
              <a:tabLst>
                <a:tab pos="1106640" algn="l"/>
                <a:tab pos="2212920" algn="l"/>
                <a:tab pos="3319560" algn="l"/>
                <a:tab pos="4425840" algn="l"/>
                <a:tab pos="5532480" algn="l"/>
                <a:tab pos="6638760" algn="l"/>
                <a:tab pos="7745400" algn="l"/>
                <a:tab pos="8852040" algn="l"/>
                <a:tab pos="9958320" algn="l"/>
              </a:tabLst>
            </a:pPr>
            <a:r>
              <a:rPr lang="en-US" sz="1800" spc="-1" dirty="0">
                <a:solidFill>
                  <a:schemeClr val="accent3"/>
                </a:solidFill>
                <a:latin typeface="Proxima Nova"/>
                <a:ea typeface="Proxima Nova"/>
              </a:rPr>
              <a:t>If you forget to grant this permission before running the script you'll just get an error message telling you as such and no harm will be done.</a:t>
            </a:r>
            <a:r>
              <a:rPr lang="en-CA" sz="1800" spc="-1" dirty="0">
                <a:solidFill>
                  <a:schemeClr val="accent3"/>
                </a:solidFill>
                <a:latin typeface="Proxima Nova"/>
                <a:ea typeface="Proxima Nova"/>
              </a:rPr>
              <a:t> </a:t>
            </a:r>
          </a:p>
          <a:p>
            <a:pPr marL="514350" indent="-285750">
              <a:lnSpc>
                <a:spcPct val="150000"/>
              </a:lnSpc>
              <a:spcBef>
                <a:spcPts val="799"/>
              </a:spcBef>
              <a:tabLst>
                <a:tab pos="1106640" algn="l"/>
                <a:tab pos="2212920" algn="l"/>
                <a:tab pos="3319560" algn="l"/>
                <a:tab pos="4425840" algn="l"/>
                <a:tab pos="5532480" algn="l"/>
                <a:tab pos="6638760" algn="l"/>
                <a:tab pos="7745400" algn="l"/>
                <a:tab pos="8852040" algn="l"/>
                <a:tab pos="9958320" algn="l"/>
              </a:tabLst>
            </a:pPr>
            <a:r>
              <a:rPr lang="en-CA" sz="1800" spc="-1" dirty="0">
                <a:solidFill>
                  <a:schemeClr val="accent3"/>
                </a:solidFill>
                <a:latin typeface="Proxima Nova"/>
                <a:ea typeface="Proxima Nova"/>
              </a:rPr>
              <a:t>Assign execution permission:</a:t>
            </a:r>
          </a:p>
          <a:p>
            <a:pPr lvl="2" indent="0">
              <a:lnSpc>
                <a:spcPct val="150000"/>
              </a:lnSpc>
              <a:spcBef>
                <a:spcPts val="799"/>
              </a:spcBef>
              <a:buFont typeface="Arial" panose="020B0604020202020204" pitchFamily="34" charset="0"/>
              <a:buNone/>
              <a:tabLst>
                <a:tab pos="1106640" algn="l"/>
                <a:tab pos="2212920" algn="l"/>
                <a:tab pos="3319560" algn="l"/>
                <a:tab pos="4425840" algn="l"/>
                <a:tab pos="5532480" algn="l"/>
                <a:tab pos="6638760" algn="l"/>
                <a:tab pos="7745400" algn="l"/>
                <a:tab pos="8852040" algn="l"/>
                <a:tab pos="9958320" algn="l"/>
              </a:tabLst>
            </a:pPr>
            <a:endParaRPr lang="en-CA" sz="1800" spc="-1" dirty="0">
              <a:solidFill>
                <a:schemeClr val="accent3"/>
              </a:solidFill>
              <a:latin typeface="Proxima Nova"/>
              <a:ea typeface="Proxima Nova"/>
            </a:endParaRPr>
          </a:p>
        </p:txBody>
      </p:sp>
      <p:sp>
        <p:nvSpPr>
          <p:cNvPr id="7" name="Rectangle 1">
            <a:extLst>
              <a:ext uri="{FF2B5EF4-FFF2-40B4-BE49-F238E27FC236}">
                <a16:creationId xmlns:a16="http://schemas.microsoft.com/office/drawing/2014/main" id="{C569B961-DE15-6862-89B6-F7347112AD94}"/>
              </a:ext>
            </a:extLst>
          </p:cNvPr>
          <p:cNvSpPr>
            <a:spLocks noChangeArrowheads="1"/>
          </p:cNvSpPr>
          <p:nvPr/>
        </p:nvSpPr>
        <p:spPr bwMode="auto">
          <a:xfrm>
            <a:off x="1419497" y="3657991"/>
            <a:ext cx="281359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s-ES" altLang="es-ES" sz="1800" b="1" i="0" u="none" strike="noStrike" cap="none" normalizeH="0" baseline="0" dirty="0" err="1">
                <a:ln>
                  <a:noFill/>
                </a:ln>
                <a:solidFill>
                  <a:schemeClr val="tx1"/>
                </a:solidFill>
                <a:effectLst/>
                <a:latin typeface="Arial" panose="020B0604020202020204" pitchFamily="34" charset="0"/>
              </a:rPr>
              <a:t>chmod</a:t>
            </a:r>
            <a:r>
              <a:rPr kumimoji="0" lang="es-ES" altLang="es-ES" sz="1800" b="1" i="0" u="none" strike="noStrike" cap="none" normalizeH="0" baseline="0" dirty="0">
                <a:ln>
                  <a:noFill/>
                </a:ln>
                <a:solidFill>
                  <a:schemeClr val="tx1"/>
                </a:solidFill>
                <a:effectLst/>
                <a:latin typeface="Arial" panose="020B0604020202020204" pitchFamily="34" charset="0"/>
              </a:rPr>
              <a:t> 755 myscript.sh </a:t>
            </a:r>
          </a:p>
        </p:txBody>
      </p:sp>
      <p:sp>
        <p:nvSpPr>
          <p:cNvPr id="9" name="Rectangle 3">
            <a:extLst>
              <a:ext uri="{FF2B5EF4-FFF2-40B4-BE49-F238E27FC236}">
                <a16:creationId xmlns:a16="http://schemas.microsoft.com/office/drawing/2014/main" id="{0626907A-B7F8-4D52-DF5F-6DAB046C6D7E}"/>
              </a:ext>
            </a:extLst>
          </p:cNvPr>
          <p:cNvSpPr>
            <a:spLocks noChangeArrowheads="1"/>
          </p:cNvSpPr>
          <p:nvPr/>
        </p:nvSpPr>
        <p:spPr bwMode="auto">
          <a:xfrm>
            <a:off x="1358537" y="4126077"/>
            <a:ext cx="296106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s-ES" altLang="es-ES" dirty="0" err="1">
                <a:latin typeface="Arial" panose="020B0604020202020204" pitchFamily="34" charset="0"/>
              </a:rPr>
              <a:t>o</a:t>
            </a:r>
            <a:r>
              <a:rPr kumimoji="0" lang="es-ES" altLang="es-ES" sz="1800" b="0" i="0" u="none" strike="noStrike" cap="none" normalizeH="0" baseline="0" dirty="0" err="1">
                <a:ln>
                  <a:noFill/>
                </a:ln>
                <a:solidFill>
                  <a:schemeClr val="tx1"/>
                </a:solidFill>
                <a:effectLst/>
                <a:latin typeface="Arial" panose="020B0604020202020204" pitchFamily="34" charset="0"/>
              </a:rPr>
              <a:t>r</a:t>
            </a:r>
            <a:r>
              <a:rPr kumimoji="0" lang="es-ES" altLang="es-ES" sz="1800" b="0" i="0" u="none" strike="noStrike" cap="none" normalizeH="0" baseline="0" dirty="0">
                <a:ln>
                  <a:noFill/>
                </a:ln>
                <a:solidFill>
                  <a:schemeClr val="tx1"/>
                </a:solidFill>
                <a:effectLst/>
                <a:latin typeface="Arial" panose="020B0604020202020204" pitchFamily="34" charset="0"/>
              </a:rPr>
              <a:t> </a:t>
            </a:r>
            <a:r>
              <a:rPr kumimoji="0" lang="es-ES" altLang="es-ES" sz="1800" b="1" i="0" u="none" strike="noStrike" cap="none" normalizeH="0" baseline="0" dirty="0" err="1">
                <a:ln>
                  <a:noFill/>
                </a:ln>
                <a:solidFill>
                  <a:schemeClr val="tx1"/>
                </a:solidFill>
                <a:effectLst/>
                <a:latin typeface="Arial" panose="020B0604020202020204" pitchFamily="34" charset="0"/>
              </a:rPr>
              <a:t>chmod</a:t>
            </a:r>
            <a:r>
              <a:rPr kumimoji="0" lang="es-ES" altLang="es-ES" sz="1800" b="1" i="0" u="none" strike="noStrike" cap="none" normalizeH="0" baseline="0" dirty="0">
                <a:ln>
                  <a:noFill/>
                </a:ln>
                <a:solidFill>
                  <a:schemeClr val="tx1"/>
                </a:solidFill>
                <a:effectLst/>
                <a:latin typeface="Arial" panose="020B0604020202020204" pitchFamily="34" charset="0"/>
              </a:rPr>
              <a:t> +x myscript.sh </a:t>
            </a:r>
          </a:p>
        </p:txBody>
      </p:sp>
      <p:pic>
        <p:nvPicPr>
          <p:cNvPr id="11" name="Imagen 10">
            <a:extLst>
              <a:ext uri="{FF2B5EF4-FFF2-40B4-BE49-F238E27FC236}">
                <a16:creationId xmlns:a16="http://schemas.microsoft.com/office/drawing/2014/main" id="{46551927-8315-0022-6757-AB439C7592C6}"/>
              </a:ext>
            </a:extLst>
          </p:cNvPr>
          <p:cNvPicPr>
            <a:picLocks noChangeAspect="1"/>
          </p:cNvPicPr>
          <p:nvPr/>
        </p:nvPicPr>
        <p:blipFill rotWithShape="1">
          <a:blip r:embed="rId2"/>
          <a:srcRect r="7232" b="9627"/>
          <a:stretch/>
        </p:blipFill>
        <p:spPr>
          <a:xfrm>
            <a:off x="678780" y="4664964"/>
            <a:ext cx="8595849" cy="250083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 name="PlaceHolder 2">
            <a:extLst>
              <a:ext uri="{FF2B5EF4-FFF2-40B4-BE49-F238E27FC236}">
                <a16:creationId xmlns:a16="http://schemas.microsoft.com/office/drawing/2014/main" id="{9976FEB6-2AFE-9D6E-B6FE-0AB960E55A24}"/>
              </a:ext>
            </a:extLst>
          </p:cNvPr>
          <p:cNvSpPr txBox="1">
            <a:spLocks/>
          </p:cNvSpPr>
          <p:nvPr/>
        </p:nvSpPr>
        <p:spPr>
          <a:xfrm>
            <a:off x="678780" y="1236882"/>
            <a:ext cx="8893260" cy="6054917"/>
          </a:xfrm>
          <a:prstGeom prst="rect">
            <a:avLst/>
          </a:prstGeom>
          <a:noFill/>
          <a:ln w="0">
            <a:noFill/>
          </a:ln>
        </p:spPr>
        <p:txBody>
          <a:bodyPr lIns="0" tIns="91440" rIns="0" bIns="9144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285750">
              <a:lnSpc>
                <a:spcPct val="150000"/>
              </a:lnSpc>
              <a:spcBef>
                <a:spcPts val="799"/>
              </a:spcBef>
              <a:tabLst>
                <a:tab pos="1106640" algn="l"/>
                <a:tab pos="2212920" algn="l"/>
                <a:tab pos="3319560" algn="l"/>
                <a:tab pos="4425840" algn="l"/>
                <a:tab pos="5532480" algn="l"/>
                <a:tab pos="6638760" algn="l"/>
                <a:tab pos="7745400" algn="l"/>
                <a:tab pos="8852040" algn="l"/>
                <a:tab pos="9958320" algn="l"/>
              </a:tabLst>
            </a:pPr>
            <a:r>
              <a:rPr lang="en-US" sz="1800" spc="-1" dirty="0">
                <a:solidFill>
                  <a:schemeClr val="accent3"/>
                </a:solidFill>
                <a:latin typeface="Proxima Nova"/>
                <a:ea typeface="Proxima Nova"/>
              </a:rPr>
              <a:t>You've possibly noticed that when we run a normal command (such as ls) we just type its name </a:t>
            </a:r>
          </a:p>
          <a:p>
            <a:pPr marL="514350" indent="-285750">
              <a:lnSpc>
                <a:spcPct val="150000"/>
              </a:lnSpc>
              <a:spcBef>
                <a:spcPts val="799"/>
              </a:spcBef>
              <a:tabLst>
                <a:tab pos="1106640" algn="l"/>
                <a:tab pos="2212920" algn="l"/>
                <a:tab pos="3319560" algn="l"/>
                <a:tab pos="4425840" algn="l"/>
                <a:tab pos="5532480" algn="l"/>
                <a:tab pos="6638760" algn="l"/>
                <a:tab pos="7745400" algn="l"/>
                <a:tab pos="8852040" algn="l"/>
                <a:tab pos="9958320" algn="l"/>
              </a:tabLst>
            </a:pPr>
            <a:r>
              <a:rPr lang="en-US" sz="1800" spc="-1" dirty="0">
                <a:solidFill>
                  <a:schemeClr val="accent3"/>
                </a:solidFill>
                <a:latin typeface="Proxima Nova"/>
                <a:ea typeface="Proxima Nova"/>
              </a:rPr>
              <a:t>… </a:t>
            </a:r>
            <a:r>
              <a:rPr lang="en-US" sz="1800" b="1" spc="-1" dirty="0">
                <a:solidFill>
                  <a:schemeClr val="accent3"/>
                </a:solidFill>
                <a:latin typeface="Proxima Nova"/>
                <a:ea typeface="Proxima Nova"/>
              </a:rPr>
              <a:t>but when running the script above I put a ./ in front of it</a:t>
            </a:r>
            <a:r>
              <a:rPr lang="en-US" sz="1800" spc="-1" dirty="0">
                <a:solidFill>
                  <a:schemeClr val="accent3"/>
                </a:solidFill>
                <a:latin typeface="Proxima Nova"/>
                <a:ea typeface="Proxima Nova"/>
              </a:rPr>
              <a:t>. </a:t>
            </a:r>
          </a:p>
          <a:p>
            <a:pPr marL="514350" indent="-285750">
              <a:lnSpc>
                <a:spcPct val="150000"/>
              </a:lnSpc>
              <a:spcBef>
                <a:spcPts val="799"/>
              </a:spcBef>
              <a:tabLst>
                <a:tab pos="1106640" algn="l"/>
                <a:tab pos="2212920" algn="l"/>
                <a:tab pos="3319560" algn="l"/>
                <a:tab pos="4425840" algn="l"/>
                <a:tab pos="5532480" algn="l"/>
                <a:tab pos="6638760" algn="l"/>
                <a:tab pos="7745400" algn="l"/>
                <a:tab pos="8852040" algn="l"/>
                <a:tab pos="9958320" algn="l"/>
              </a:tabLst>
            </a:pPr>
            <a:r>
              <a:rPr lang="en-US" sz="1800" b="1" spc="-1" dirty="0">
                <a:solidFill>
                  <a:schemeClr val="accent3"/>
                </a:solidFill>
                <a:latin typeface="Proxima Nova"/>
                <a:ea typeface="Proxima Nova"/>
              </a:rPr>
              <a:t>When you just type a name on the command line Bash tries to find it in a series of directories stored in a variable called $PATH</a:t>
            </a:r>
            <a:r>
              <a:rPr lang="en-US" sz="1800" spc="-1" dirty="0">
                <a:solidFill>
                  <a:schemeClr val="accent3"/>
                </a:solidFill>
                <a:latin typeface="Proxima Nova"/>
                <a:ea typeface="Proxima Nova"/>
              </a:rPr>
              <a:t>. </a:t>
            </a:r>
          </a:p>
          <a:p>
            <a:pPr marL="514350" indent="-285750">
              <a:lnSpc>
                <a:spcPct val="150000"/>
              </a:lnSpc>
              <a:spcBef>
                <a:spcPts val="799"/>
              </a:spcBef>
              <a:tabLst>
                <a:tab pos="1106640" algn="l"/>
                <a:tab pos="2212920" algn="l"/>
                <a:tab pos="3319560" algn="l"/>
                <a:tab pos="4425840" algn="l"/>
                <a:tab pos="5532480" algn="l"/>
                <a:tab pos="6638760" algn="l"/>
                <a:tab pos="7745400" algn="l"/>
                <a:tab pos="8852040" algn="l"/>
                <a:tab pos="9958320" algn="l"/>
              </a:tabLst>
            </a:pPr>
            <a:r>
              <a:rPr lang="en-US" sz="1800" spc="-1" dirty="0">
                <a:solidFill>
                  <a:schemeClr val="accent3"/>
                </a:solidFill>
                <a:latin typeface="Proxima Nova"/>
                <a:ea typeface="Proxima Nova"/>
              </a:rPr>
              <a:t>We can see the current value of this variable using the command echo</a:t>
            </a:r>
          </a:p>
          <a:p>
            <a:pPr indent="0">
              <a:lnSpc>
                <a:spcPct val="150000"/>
              </a:lnSpc>
              <a:spcBef>
                <a:spcPts val="799"/>
              </a:spcBef>
              <a:buNone/>
              <a:tabLst>
                <a:tab pos="1106640" algn="l"/>
                <a:tab pos="2212920" algn="l"/>
                <a:tab pos="3319560" algn="l"/>
                <a:tab pos="4425840" algn="l"/>
                <a:tab pos="5532480" algn="l"/>
                <a:tab pos="6638760" algn="l"/>
                <a:tab pos="7745400" algn="l"/>
                <a:tab pos="8852040" algn="l"/>
                <a:tab pos="9958320" algn="l"/>
              </a:tabLst>
            </a:pPr>
            <a:endParaRPr lang="en-US" sz="1800" spc="-1" dirty="0">
              <a:solidFill>
                <a:schemeClr val="accent3"/>
              </a:solidFill>
              <a:latin typeface="Proxima Nova"/>
              <a:ea typeface="Proxima Nova"/>
            </a:endParaRPr>
          </a:p>
          <a:p>
            <a:pPr indent="0">
              <a:lnSpc>
                <a:spcPct val="150000"/>
              </a:lnSpc>
              <a:spcBef>
                <a:spcPts val="799"/>
              </a:spcBef>
              <a:buNone/>
              <a:tabLst>
                <a:tab pos="1106640" algn="l"/>
                <a:tab pos="2212920" algn="l"/>
                <a:tab pos="3319560" algn="l"/>
                <a:tab pos="4425840" algn="l"/>
                <a:tab pos="5532480" algn="l"/>
                <a:tab pos="6638760" algn="l"/>
                <a:tab pos="7745400" algn="l"/>
                <a:tab pos="8852040" algn="l"/>
                <a:tab pos="9958320" algn="l"/>
              </a:tabLst>
            </a:pPr>
            <a:endParaRPr lang="en-US" sz="1800" spc="-1" dirty="0">
              <a:solidFill>
                <a:schemeClr val="accent3"/>
              </a:solidFill>
              <a:latin typeface="Proxima Nova"/>
              <a:ea typeface="Proxima Nova"/>
            </a:endParaRPr>
          </a:p>
          <a:p>
            <a:pPr marL="514350" indent="-285750">
              <a:lnSpc>
                <a:spcPct val="150000"/>
              </a:lnSpc>
              <a:spcBef>
                <a:spcPts val="799"/>
              </a:spcBef>
              <a:tabLst>
                <a:tab pos="1106640" algn="l"/>
                <a:tab pos="2212920" algn="l"/>
                <a:tab pos="3319560" algn="l"/>
                <a:tab pos="4425840" algn="l"/>
                <a:tab pos="5532480" algn="l"/>
                <a:tab pos="6638760" algn="l"/>
                <a:tab pos="7745400" algn="l"/>
                <a:tab pos="8852040" algn="l"/>
                <a:tab pos="9958320" algn="l"/>
              </a:tabLst>
            </a:pPr>
            <a:r>
              <a:rPr lang="en-US" sz="1800" spc="-1" dirty="0">
                <a:solidFill>
                  <a:schemeClr val="accent3"/>
                </a:solidFill>
                <a:latin typeface="Proxima Nova"/>
                <a:ea typeface="Proxima Nova"/>
              </a:rPr>
              <a:t>The directories are separated by " : "</a:t>
            </a:r>
          </a:p>
          <a:p>
            <a:pPr marL="514350" indent="-285750">
              <a:lnSpc>
                <a:spcPct val="150000"/>
              </a:lnSpc>
              <a:spcBef>
                <a:spcPts val="799"/>
              </a:spcBef>
              <a:tabLst>
                <a:tab pos="1106640" algn="l"/>
                <a:tab pos="2212920" algn="l"/>
                <a:tab pos="3319560" algn="l"/>
                <a:tab pos="4425840" algn="l"/>
                <a:tab pos="5532480" algn="l"/>
                <a:tab pos="6638760" algn="l"/>
                <a:tab pos="7745400" algn="l"/>
                <a:tab pos="8852040" algn="l"/>
                <a:tab pos="9958320" algn="l"/>
              </a:tabLst>
            </a:pPr>
            <a:r>
              <a:rPr lang="en-US" sz="1800" spc="-1" dirty="0">
                <a:solidFill>
                  <a:schemeClr val="accent3"/>
                </a:solidFill>
                <a:latin typeface="Proxima Nova"/>
                <a:ea typeface="Proxima Nova"/>
              </a:rPr>
              <a:t>Bash only looks in those </a:t>
            </a:r>
            <a:r>
              <a:rPr lang="en-US" sz="1800" b="1" spc="-1" dirty="0">
                <a:solidFill>
                  <a:schemeClr val="accent3"/>
                </a:solidFill>
                <a:latin typeface="Proxima Nova"/>
                <a:ea typeface="Proxima Nova"/>
              </a:rPr>
              <a:t>specific directories and doesn't consider sub directories </a:t>
            </a:r>
            <a:r>
              <a:rPr lang="en-US" sz="1800" spc="-1" dirty="0">
                <a:solidFill>
                  <a:schemeClr val="accent3"/>
                </a:solidFill>
                <a:latin typeface="Proxima Nova"/>
                <a:ea typeface="Proxima Nova"/>
              </a:rPr>
              <a:t>or your current directory. It will </a:t>
            </a:r>
            <a:r>
              <a:rPr lang="en-US" sz="1800" b="1" spc="-1" dirty="0">
                <a:solidFill>
                  <a:schemeClr val="accent3"/>
                </a:solidFill>
                <a:latin typeface="Proxima Nova"/>
                <a:ea typeface="Proxima Nova"/>
              </a:rPr>
              <a:t>look through those directories in order and execute the first instance of the program or script that it finds</a:t>
            </a:r>
            <a:r>
              <a:rPr lang="en-US" sz="1800" spc="-1" dirty="0">
                <a:solidFill>
                  <a:schemeClr val="accent3"/>
                </a:solidFill>
                <a:latin typeface="Proxima Nova"/>
                <a:ea typeface="Proxima Nova"/>
              </a:rPr>
              <a:t>.</a:t>
            </a:r>
            <a:endParaRPr lang="en-CA" sz="1800" spc="-1" dirty="0">
              <a:solidFill>
                <a:schemeClr val="accent3"/>
              </a:solidFill>
              <a:latin typeface="Proxima Nova"/>
              <a:ea typeface="Proxima Nova"/>
            </a:endParaRPr>
          </a:p>
        </p:txBody>
      </p:sp>
      <p:pic>
        <p:nvPicPr>
          <p:cNvPr id="3" name="Imagen 2">
            <a:extLst>
              <a:ext uri="{FF2B5EF4-FFF2-40B4-BE49-F238E27FC236}">
                <a16:creationId xmlns:a16="http://schemas.microsoft.com/office/drawing/2014/main" id="{E023FEF1-94B2-2EEA-DE52-D3E18C220E38}"/>
              </a:ext>
            </a:extLst>
          </p:cNvPr>
          <p:cNvPicPr>
            <a:picLocks noChangeAspect="1"/>
          </p:cNvPicPr>
          <p:nvPr/>
        </p:nvPicPr>
        <p:blipFill rotWithShape="1">
          <a:blip r:embed="rId2"/>
          <a:srcRect l="-6748" t="-9425" r="21858" b="29296"/>
          <a:stretch/>
        </p:blipFill>
        <p:spPr>
          <a:xfrm>
            <a:off x="753763" y="4101616"/>
            <a:ext cx="8538557" cy="1036442"/>
          </a:xfrm>
          <a:prstGeom prst="rect">
            <a:avLst/>
          </a:prstGeom>
        </p:spPr>
      </p:pic>
      <p:sp>
        <p:nvSpPr>
          <p:cNvPr id="235" name="PlaceHolder 1"/>
          <p:cNvSpPr>
            <a:spLocks noGrp="1"/>
          </p:cNvSpPr>
          <p:nvPr>
            <p:ph type="title"/>
          </p:nvPr>
        </p:nvSpPr>
        <p:spPr>
          <a:xfrm>
            <a:off x="996840" y="562320"/>
            <a:ext cx="8700840" cy="784440"/>
          </a:xfrm>
          <a:prstGeom prst="rect">
            <a:avLst/>
          </a:prstGeom>
          <a:noFill/>
          <a:ln w="0">
            <a:noFill/>
          </a:ln>
        </p:spPr>
        <p:txBody>
          <a:bodyPr lIns="0" tIns="91440" rIns="0" bIns="91440" anchor="t">
            <a:noAutofit/>
          </a:bodyPr>
          <a:lstStyle/>
          <a:p>
            <a:pPr indent="0">
              <a:lnSpc>
                <a:spcPct val="100000"/>
              </a:lnSpc>
              <a:buNone/>
              <a:tabLst>
                <a:tab pos="0" algn="l"/>
              </a:tabLst>
            </a:pPr>
            <a:r>
              <a:rPr lang="ca" sz="2800" spc="-1" dirty="0">
                <a:solidFill>
                  <a:schemeClr val="dk1"/>
                </a:solidFill>
                <a:latin typeface="Proxima Nova"/>
                <a:ea typeface="Proxima Nova"/>
              </a:rPr>
              <a:t>Executing scripts</a:t>
            </a:r>
            <a:r>
              <a:rPr lang="ca" sz="2800" b="0" strike="noStrike" spc="-1" dirty="0">
                <a:solidFill>
                  <a:schemeClr val="dk1"/>
                </a:solidFill>
                <a:latin typeface="Proxima Nova"/>
                <a:ea typeface="Proxima Nova"/>
              </a:rPr>
              <a:t> (II)</a:t>
            </a:r>
            <a:endParaRPr lang="es-ES" sz="2800" b="0" strike="noStrike" spc="-1" dirty="0">
              <a:solidFill>
                <a:srgbClr val="000000"/>
              </a:solidFill>
              <a:latin typeface="Arial"/>
            </a:endParaRPr>
          </a:p>
        </p:txBody>
      </p:sp>
      <p:sp>
        <p:nvSpPr>
          <p:cNvPr id="236" name="PlaceHolder 2"/>
          <p:cNvSpPr>
            <a:spLocks noGrp="1"/>
          </p:cNvSpPr>
          <p:nvPr>
            <p:ph/>
          </p:nvPr>
        </p:nvSpPr>
        <p:spPr>
          <a:xfrm>
            <a:off x="996840" y="606600"/>
            <a:ext cx="8700840" cy="586474"/>
          </a:xfrm>
          <a:prstGeom prst="rect">
            <a:avLst/>
          </a:prstGeom>
          <a:noFill/>
          <a:ln w="0">
            <a:noFill/>
          </a:ln>
        </p:spPr>
        <p:txBody>
          <a:bodyPr lIns="0" tIns="91440" rIns="0" bIns="91440" anchor="t">
            <a:noAutofit/>
          </a:bodyPr>
          <a:lstStyle/>
          <a:p>
            <a:pPr marL="457200" indent="0">
              <a:lnSpc>
                <a:spcPct val="115000"/>
              </a:lnSpc>
              <a:buNone/>
              <a:tabLst>
                <a:tab pos="0" algn="l"/>
              </a:tabLst>
            </a:pPr>
            <a:endParaRPr lang="es-ES" sz="1800" b="0" strike="noStrike" spc="-1" dirty="0">
              <a:solidFill>
                <a:srgbClr val="000000"/>
              </a:solidFill>
              <a:latin typeface="Arial"/>
            </a:endParaRPr>
          </a:p>
          <a:p>
            <a:pPr indent="0">
              <a:lnSpc>
                <a:spcPct val="150000"/>
              </a:lnSpc>
              <a:spcBef>
                <a:spcPts val="799"/>
              </a:spcBef>
              <a:buNone/>
              <a:tabLst>
                <a:tab pos="1106640" algn="l"/>
                <a:tab pos="2212920" algn="l"/>
                <a:tab pos="3319560" algn="l"/>
                <a:tab pos="4425840" algn="l"/>
                <a:tab pos="5532480" algn="l"/>
                <a:tab pos="6638760" algn="l"/>
                <a:tab pos="7745400" algn="l"/>
                <a:tab pos="8852040" algn="l"/>
                <a:tab pos="9958320" algn="l"/>
              </a:tabLst>
            </a:pPr>
            <a:endParaRPr lang="es-ES" sz="1800" b="0" strike="noStrike" spc="-1" dirty="0">
              <a:solidFill>
                <a:srgbClr val="000000"/>
              </a:solidFill>
              <a:latin typeface="Arial"/>
            </a:endParaRPr>
          </a:p>
          <a:p>
            <a:pPr indent="0">
              <a:lnSpc>
                <a:spcPct val="150000"/>
              </a:lnSpc>
              <a:spcBef>
                <a:spcPts val="799"/>
              </a:spcBef>
              <a:buNone/>
              <a:tabLst>
                <a:tab pos="1106640" algn="l"/>
                <a:tab pos="2212920" algn="l"/>
                <a:tab pos="3319560" algn="l"/>
                <a:tab pos="4425840" algn="l"/>
                <a:tab pos="5532480" algn="l"/>
                <a:tab pos="6638760" algn="l"/>
                <a:tab pos="7745400" algn="l"/>
                <a:tab pos="8852040" algn="l"/>
                <a:tab pos="9958320" algn="l"/>
              </a:tabLst>
            </a:pPr>
            <a:endParaRPr lang="es-ES" sz="1800" b="0" strike="noStrike" spc="-1" dirty="0">
              <a:solidFill>
                <a:srgbClr val="000000"/>
              </a:solidFill>
              <a:latin typeface="Arial"/>
            </a:endParaRPr>
          </a:p>
        </p:txBody>
      </p:sp>
      <p:sp>
        <p:nvSpPr>
          <p:cNvPr id="237" name="PlaceHolder 3"/>
          <p:cNvSpPr>
            <a:spLocks noGrp="1"/>
          </p:cNvSpPr>
          <p:nvPr>
            <p:ph type="sldNum" idx="17"/>
          </p:nvPr>
        </p:nvSpPr>
        <p:spPr>
          <a:xfrm>
            <a:off x="9012600" y="6753240"/>
            <a:ext cx="559440" cy="538560"/>
          </a:xfrm>
          <a:prstGeom prst="rect">
            <a:avLst/>
          </a:prstGeom>
          <a:noFill/>
          <a:ln w="0">
            <a:noFill/>
          </a:ln>
        </p:spPr>
        <p:txBody>
          <a:bodyPr lIns="90000" tIns="91440" rIns="90000" bIns="91440" anchor="ctr">
            <a:noAutofit/>
          </a:bodyPr>
          <a:lstStyle>
            <a:lvl1pPr indent="0" algn="r">
              <a:lnSpc>
                <a:spcPct val="100000"/>
              </a:lnSpc>
              <a:buNone/>
              <a:tabLst>
                <a:tab pos="0" algn="l"/>
              </a:tabLst>
              <a:defRPr lang="ca" sz="1000" b="0" strike="noStrike" spc="-1">
                <a:solidFill>
                  <a:schemeClr val="dk1"/>
                </a:solidFill>
                <a:latin typeface="Proxima Nova"/>
                <a:ea typeface="Proxima Nova"/>
              </a:defRPr>
            </a:lvl1pPr>
          </a:lstStyle>
          <a:p>
            <a:pPr indent="0" algn="r">
              <a:lnSpc>
                <a:spcPct val="100000"/>
              </a:lnSpc>
              <a:buNone/>
              <a:tabLst>
                <a:tab pos="0" algn="l"/>
              </a:tabLst>
            </a:pPr>
            <a:fld id="{909251AF-C48D-436C-915B-24281156A94A}" type="slidenum">
              <a:rPr lang="ca" sz="1000" b="0" strike="noStrike" spc="-1">
                <a:solidFill>
                  <a:schemeClr val="dk1"/>
                </a:solidFill>
                <a:latin typeface="Proxima Nova"/>
                <a:ea typeface="Proxima Nova"/>
              </a:rPr>
              <a:t>17</a:t>
            </a:fld>
            <a:endParaRPr lang="es-ES" sz="1000" b="0" strike="noStrike" spc="-1">
              <a:solidFill>
                <a:srgbClr val="000000"/>
              </a:solidFill>
              <a:latin typeface="Times New Roman"/>
            </a:endParaRPr>
          </a:p>
        </p:txBody>
      </p:sp>
    </p:spTree>
    <p:extLst>
      <p:ext uri="{BB962C8B-B14F-4D97-AF65-F5344CB8AC3E}">
        <p14:creationId xmlns:p14="http://schemas.microsoft.com/office/powerpoint/2010/main" val="11108059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 name="PlaceHolder 2">
            <a:extLst>
              <a:ext uri="{FF2B5EF4-FFF2-40B4-BE49-F238E27FC236}">
                <a16:creationId xmlns:a16="http://schemas.microsoft.com/office/drawing/2014/main" id="{9976FEB6-2AFE-9D6E-B6FE-0AB960E55A24}"/>
              </a:ext>
            </a:extLst>
          </p:cNvPr>
          <p:cNvSpPr txBox="1">
            <a:spLocks/>
          </p:cNvSpPr>
          <p:nvPr/>
        </p:nvSpPr>
        <p:spPr>
          <a:xfrm>
            <a:off x="678780" y="1373623"/>
            <a:ext cx="8893260" cy="6054917"/>
          </a:xfrm>
          <a:prstGeom prst="rect">
            <a:avLst/>
          </a:prstGeom>
          <a:noFill/>
          <a:ln w="0">
            <a:noFill/>
          </a:ln>
        </p:spPr>
        <p:txBody>
          <a:bodyPr lIns="0" tIns="91440" rIns="0" bIns="9144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285750">
              <a:lnSpc>
                <a:spcPct val="150000"/>
              </a:lnSpc>
              <a:spcBef>
                <a:spcPts val="799"/>
              </a:spcBef>
              <a:tabLst>
                <a:tab pos="1106640" algn="l"/>
                <a:tab pos="2212920" algn="l"/>
                <a:tab pos="3319560" algn="l"/>
                <a:tab pos="4425840" algn="l"/>
                <a:tab pos="5532480" algn="l"/>
                <a:tab pos="6638760" algn="l"/>
                <a:tab pos="7745400" algn="l"/>
                <a:tab pos="8852040" algn="l"/>
                <a:tab pos="9958320" algn="l"/>
              </a:tabLst>
            </a:pPr>
            <a:r>
              <a:rPr lang="en-US" sz="1800" spc="-1" dirty="0">
                <a:solidFill>
                  <a:schemeClr val="accent3"/>
                </a:solidFill>
                <a:latin typeface="Proxima Nova"/>
              </a:rPr>
              <a:t>You can also run Bash, passing the script as an argument.</a:t>
            </a:r>
          </a:p>
          <a:p>
            <a:pPr indent="0">
              <a:lnSpc>
                <a:spcPct val="150000"/>
              </a:lnSpc>
              <a:spcBef>
                <a:spcPts val="799"/>
              </a:spcBef>
              <a:buNone/>
              <a:tabLst>
                <a:tab pos="1106640" algn="l"/>
                <a:tab pos="2212920" algn="l"/>
                <a:tab pos="3319560" algn="l"/>
                <a:tab pos="4425840" algn="l"/>
                <a:tab pos="5532480" algn="l"/>
                <a:tab pos="6638760" algn="l"/>
                <a:tab pos="7745400" algn="l"/>
                <a:tab pos="8852040" algn="l"/>
                <a:tab pos="9958320" algn="l"/>
              </a:tabLst>
            </a:pPr>
            <a:endParaRPr lang="en-US" sz="1800" spc="-1" dirty="0">
              <a:solidFill>
                <a:schemeClr val="accent3"/>
              </a:solidFill>
              <a:latin typeface="Proxima Nova"/>
              <a:ea typeface="Proxima Nova"/>
            </a:endParaRPr>
          </a:p>
          <a:p>
            <a:pPr indent="0">
              <a:lnSpc>
                <a:spcPct val="150000"/>
              </a:lnSpc>
              <a:spcBef>
                <a:spcPts val="799"/>
              </a:spcBef>
              <a:buNone/>
              <a:tabLst>
                <a:tab pos="1106640" algn="l"/>
                <a:tab pos="2212920" algn="l"/>
                <a:tab pos="3319560" algn="l"/>
                <a:tab pos="4425840" algn="l"/>
                <a:tab pos="5532480" algn="l"/>
                <a:tab pos="6638760" algn="l"/>
                <a:tab pos="7745400" algn="l"/>
                <a:tab pos="8852040" algn="l"/>
                <a:tab pos="9958320" algn="l"/>
              </a:tabLst>
            </a:pPr>
            <a:endParaRPr lang="en-CA" sz="1800" spc="-1" dirty="0">
              <a:solidFill>
                <a:schemeClr val="accent3"/>
              </a:solidFill>
              <a:latin typeface="Proxima Nova"/>
              <a:ea typeface="Proxima Nova"/>
            </a:endParaRPr>
          </a:p>
        </p:txBody>
      </p:sp>
      <p:sp>
        <p:nvSpPr>
          <p:cNvPr id="235" name="PlaceHolder 1"/>
          <p:cNvSpPr>
            <a:spLocks noGrp="1"/>
          </p:cNvSpPr>
          <p:nvPr>
            <p:ph type="title"/>
          </p:nvPr>
        </p:nvSpPr>
        <p:spPr>
          <a:xfrm>
            <a:off x="996840" y="562320"/>
            <a:ext cx="8700840" cy="784440"/>
          </a:xfrm>
          <a:prstGeom prst="rect">
            <a:avLst/>
          </a:prstGeom>
          <a:noFill/>
          <a:ln w="0">
            <a:noFill/>
          </a:ln>
        </p:spPr>
        <p:txBody>
          <a:bodyPr lIns="0" tIns="91440" rIns="0" bIns="91440" anchor="t">
            <a:noAutofit/>
          </a:bodyPr>
          <a:lstStyle/>
          <a:p>
            <a:pPr indent="0">
              <a:lnSpc>
                <a:spcPct val="100000"/>
              </a:lnSpc>
              <a:buNone/>
              <a:tabLst>
                <a:tab pos="0" algn="l"/>
              </a:tabLst>
            </a:pPr>
            <a:r>
              <a:rPr lang="ca" sz="2800" spc="-1" dirty="0">
                <a:solidFill>
                  <a:schemeClr val="dk1"/>
                </a:solidFill>
                <a:latin typeface="Proxima Nova"/>
                <a:ea typeface="Proxima Nova"/>
              </a:rPr>
              <a:t>Executing scripts</a:t>
            </a:r>
            <a:r>
              <a:rPr lang="ca" sz="2800" b="0" strike="noStrike" spc="-1" dirty="0">
                <a:solidFill>
                  <a:schemeClr val="dk1"/>
                </a:solidFill>
                <a:latin typeface="Proxima Nova"/>
                <a:ea typeface="Proxima Nova"/>
              </a:rPr>
              <a:t> (III)</a:t>
            </a:r>
            <a:endParaRPr lang="es-ES" sz="2800" b="0" strike="noStrike" spc="-1" dirty="0">
              <a:solidFill>
                <a:srgbClr val="000000"/>
              </a:solidFill>
              <a:latin typeface="Arial"/>
            </a:endParaRPr>
          </a:p>
        </p:txBody>
      </p:sp>
      <p:sp>
        <p:nvSpPr>
          <p:cNvPr id="236" name="PlaceHolder 2"/>
          <p:cNvSpPr>
            <a:spLocks noGrp="1"/>
          </p:cNvSpPr>
          <p:nvPr>
            <p:ph/>
          </p:nvPr>
        </p:nvSpPr>
        <p:spPr>
          <a:xfrm>
            <a:off x="996840" y="606600"/>
            <a:ext cx="8700840" cy="586474"/>
          </a:xfrm>
          <a:prstGeom prst="rect">
            <a:avLst/>
          </a:prstGeom>
          <a:noFill/>
          <a:ln w="0">
            <a:noFill/>
          </a:ln>
        </p:spPr>
        <p:txBody>
          <a:bodyPr lIns="0" tIns="91440" rIns="0" bIns="91440" anchor="t">
            <a:noAutofit/>
          </a:bodyPr>
          <a:lstStyle/>
          <a:p>
            <a:pPr marL="457200" indent="0">
              <a:lnSpc>
                <a:spcPct val="115000"/>
              </a:lnSpc>
              <a:buNone/>
              <a:tabLst>
                <a:tab pos="0" algn="l"/>
              </a:tabLst>
            </a:pPr>
            <a:endParaRPr lang="es-ES" sz="1800" b="0" strike="noStrike" spc="-1" dirty="0">
              <a:solidFill>
                <a:srgbClr val="000000"/>
              </a:solidFill>
              <a:latin typeface="Arial"/>
            </a:endParaRPr>
          </a:p>
          <a:p>
            <a:pPr indent="0">
              <a:lnSpc>
                <a:spcPct val="150000"/>
              </a:lnSpc>
              <a:spcBef>
                <a:spcPts val="799"/>
              </a:spcBef>
              <a:buNone/>
              <a:tabLst>
                <a:tab pos="1106640" algn="l"/>
                <a:tab pos="2212920" algn="l"/>
                <a:tab pos="3319560" algn="l"/>
                <a:tab pos="4425840" algn="l"/>
                <a:tab pos="5532480" algn="l"/>
                <a:tab pos="6638760" algn="l"/>
                <a:tab pos="7745400" algn="l"/>
                <a:tab pos="8852040" algn="l"/>
                <a:tab pos="9958320" algn="l"/>
              </a:tabLst>
            </a:pPr>
            <a:endParaRPr lang="es-ES" sz="1800" b="0" strike="noStrike" spc="-1" dirty="0">
              <a:solidFill>
                <a:srgbClr val="000000"/>
              </a:solidFill>
              <a:latin typeface="Arial"/>
            </a:endParaRPr>
          </a:p>
          <a:p>
            <a:pPr indent="0">
              <a:lnSpc>
                <a:spcPct val="150000"/>
              </a:lnSpc>
              <a:spcBef>
                <a:spcPts val="799"/>
              </a:spcBef>
              <a:buNone/>
              <a:tabLst>
                <a:tab pos="1106640" algn="l"/>
                <a:tab pos="2212920" algn="l"/>
                <a:tab pos="3319560" algn="l"/>
                <a:tab pos="4425840" algn="l"/>
                <a:tab pos="5532480" algn="l"/>
                <a:tab pos="6638760" algn="l"/>
                <a:tab pos="7745400" algn="l"/>
                <a:tab pos="8852040" algn="l"/>
                <a:tab pos="9958320" algn="l"/>
              </a:tabLst>
            </a:pPr>
            <a:endParaRPr lang="es-ES" sz="1800" b="0" strike="noStrike" spc="-1" dirty="0">
              <a:solidFill>
                <a:srgbClr val="000000"/>
              </a:solidFill>
              <a:latin typeface="Arial"/>
            </a:endParaRPr>
          </a:p>
        </p:txBody>
      </p:sp>
      <p:sp>
        <p:nvSpPr>
          <p:cNvPr id="237" name="PlaceHolder 3"/>
          <p:cNvSpPr>
            <a:spLocks noGrp="1"/>
          </p:cNvSpPr>
          <p:nvPr>
            <p:ph type="sldNum" idx="17"/>
          </p:nvPr>
        </p:nvSpPr>
        <p:spPr>
          <a:xfrm>
            <a:off x="9012600" y="6753240"/>
            <a:ext cx="559440" cy="538560"/>
          </a:xfrm>
          <a:prstGeom prst="rect">
            <a:avLst/>
          </a:prstGeom>
          <a:noFill/>
          <a:ln w="0">
            <a:noFill/>
          </a:ln>
        </p:spPr>
        <p:txBody>
          <a:bodyPr lIns="90000" tIns="91440" rIns="90000" bIns="91440" anchor="ctr">
            <a:noAutofit/>
          </a:bodyPr>
          <a:lstStyle>
            <a:lvl1pPr indent="0" algn="r">
              <a:lnSpc>
                <a:spcPct val="100000"/>
              </a:lnSpc>
              <a:buNone/>
              <a:tabLst>
                <a:tab pos="0" algn="l"/>
              </a:tabLst>
              <a:defRPr lang="ca" sz="1000" b="0" strike="noStrike" spc="-1">
                <a:solidFill>
                  <a:schemeClr val="dk1"/>
                </a:solidFill>
                <a:latin typeface="Proxima Nova"/>
                <a:ea typeface="Proxima Nova"/>
              </a:defRPr>
            </a:lvl1pPr>
          </a:lstStyle>
          <a:p>
            <a:pPr indent="0" algn="r">
              <a:lnSpc>
                <a:spcPct val="100000"/>
              </a:lnSpc>
              <a:buNone/>
              <a:tabLst>
                <a:tab pos="0" algn="l"/>
              </a:tabLst>
            </a:pPr>
            <a:fld id="{909251AF-C48D-436C-915B-24281156A94A}" type="slidenum">
              <a:rPr lang="ca" sz="1000" b="0" strike="noStrike" spc="-1">
                <a:solidFill>
                  <a:schemeClr val="dk1"/>
                </a:solidFill>
                <a:latin typeface="Proxima Nova"/>
                <a:ea typeface="Proxima Nova"/>
              </a:rPr>
              <a:t>18</a:t>
            </a:fld>
            <a:endParaRPr lang="es-ES" sz="1000" b="0" strike="noStrike" spc="-1">
              <a:solidFill>
                <a:srgbClr val="000000"/>
              </a:solidFill>
              <a:latin typeface="Times New Roman"/>
            </a:endParaRPr>
          </a:p>
        </p:txBody>
      </p:sp>
      <p:pic>
        <p:nvPicPr>
          <p:cNvPr id="4" name="Imagen 3">
            <a:extLst>
              <a:ext uri="{FF2B5EF4-FFF2-40B4-BE49-F238E27FC236}">
                <a16:creationId xmlns:a16="http://schemas.microsoft.com/office/drawing/2014/main" id="{ACB6A4FA-4D96-C854-E022-1F8D0E8CBBC6}"/>
              </a:ext>
            </a:extLst>
          </p:cNvPr>
          <p:cNvPicPr>
            <a:picLocks noChangeAspect="1"/>
          </p:cNvPicPr>
          <p:nvPr/>
        </p:nvPicPr>
        <p:blipFill rotWithShape="1">
          <a:blip r:embed="rId2"/>
          <a:srcRect r="13496" b="14451"/>
          <a:stretch/>
        </p:blipFill>
        <p:spPr>
          <a:xfrm>
            <a:off x="678780" y="2373727"/>
            <a:ext cx="8700840" cy="1126470"/>
          </a:xfrm>
          <a:prstGeom prst="rect">
            <a:avLst/>
          </a:prstGeom>
        </p:spPr>
      </p:pic>
    </p:spTree>
    <p:extLst>
      <p:ext uri="{BB962C8B-B14F-4D97-AF65-F5344CB8AC3E}">
        <p14:creationId xmlns:p14="http://schemas.microsoft.com/office/powerpoint/2010/main" val="26439905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PlaceHolder 1"/>
          <p:cNvSpPr>
            <a:spLocks noGrp="1"/>
          </p:cNvSpPr>
          <p:nvPr>
            <p:ph type="title"/>
          </p:nvPr>
        </p:nvSpPr>
        <p:spPr>
          <a:xfrm>
            <a:off x="881280" y="3180600"/>
            <a:ext cx="8295120" cy="1066680"/>
          </a:xfrm>
          <a:prstGeom prst="rect">
            <a:avLst/>
          </a:prstGeom>
          <a:noFill/>
          <a:ln w="0">
            <a:noFill/>
          </a:ln>
        </p:spPr>
        <p:txBody>
          <a:bodyPr lIns="90000" tIns="91440" rIns="90000" bIns="91440" anchor="b">
            <a:noAutofit/>
          </a:bodyPr>
          <a:lstStyle/>
          <a:p>
            <a:pPr indent="0">
              <a:lnSpc>
                <a:spcPct val="100000"/>
              </a:lnSpc>
              <a:buNone/>
              <a:tabLst>
                <a:tab pos="0" algn="l"/>
              </a:tabLst>
            </a:pPr>
            <a:r>
              <a:rPr lang="ca" sz="3600" b="0" strike="noStrike" spc="-1" dirty="0">
                <a:solidFill>
                  <a:schemeClr val="lt1"/>
                </a:solidFill>
                <a:latin typeface="Proxima Nova"/>
              </a:rPr>
              <a:t>Variables, parametres</a:t>
            </a:r>
            <a:endParaRPr lang="es-ES" sz="3600" b="0" strike="noStrike" spc="-1" dirty="0">
              <a:solidFill>
                <a:srgbClr val="FFFFFF"/>
              </a:solidFill>
              <a:latin typeface="Arial"/>
            </a:endParaRPr>
          </a:p>
        </p:txBody>
      </p:sp>
      <p:sp>
        <p:nvSpPr>
          <p:cNvPr id="208" name="PlaceHolder 2"/>
          <p:cNvSpPr>
            <a:spLocks noGrp="1"/>
          </p:cNvSpPr>
          <p:nvPr>
            <p:ph type="sldNum" idx="7"/>
          </p:nvPr>
        </p:nvSpPr>
        <p:spPr>
          <a:xfrm>
            <a:off x="9012600" y="6753240"/>
            <a:ext cx="559440" cy="538560"/>
          </a:xfrm>
          <a:prstGeom prst="rect">
            <a:avLst/>
          </a:prstGeom>
          <a:noFill/>
          <a:ln w="0">
            <a:noFill/>
          </a:ln>
        </p:spPr>
        <p:txBody>
          <a:bodyPr lIns="90000" tIns="91440" rIns="90000" bIns="91440" anchor="ctr">
            <a:noAutofit/>
          </a:bodyPr>
          <a:lstStyle>
            <a:lvl1pPr indent="0" algn="r">
              <a:lnSpc>
                <a:spcPct val="100000"/>
              </a:lnSpc>
              <a:buNone/>
              <a:tabLst>
                <a:tab pos="0" algn="l"/>
              </a:tabLst>
              <a:defRPr lang="ca" sz="1000" b="0" strike="noStrike" spc="-1">
                <a:solidFill>
                  <a:schemeClr val="lt1"/>
                </a:solidFill>
                <a:latin typeface="Proxima Nova"/>
                <a:ea typeface="Proxima Nova"/>
              </a:defRPr>
            </a:lvl1pPr>
          </a:lstStyle>
          <a:p>
            <a:pPr marL="0" marR="0" lvl="0" indent="0" algn="r" defTabSz="914400" rtl="0" eaLnBrk="1" fontAlgn="auto" latinLnBrk="0" hangingPunct="1">
              <a:lnSpc>
                <a:spcPct val="100000"/>
              </a:lnSpc>
              <a:spcBef>
                <a:spcPts val="0"/>
              </a:spcBef>
              <a:spcAft>
                <a:spcPts val="0"/>
              </a:spcAft>
              <a:buClrTx/>
              <a:buSzTx/>
              <a:buFontTx/>
              <a:buNone/>
              <a:tabLst>
                <a:tab pos="0" algn="l"/>
              </a:tabLst>
              <a:defRPr/>
            </a:pPr>
            <a:fld id="{F9FCC7F1-5240-47BD-B53C-A056A59C1549}" type="slidenum">
              <a:rPr kumimoji="0" lang="ca" sz="1000" b="0" i="0" u="none" strike="noStrike" kern="1200" cap="none" spc="-1" normalizeH="0" baseline="0" noProof="0">
                <a:ln>
                  <a:noFill/>
                </a:ln>
                <a:solidFill>
                  <a:srgbClr val="FFFFFF"/>
                </a:solidFill>
                <a:effectLst/>
                <a:uLnTx/>
                <a:uFillTx/>
                <a:latin typeface="Proxima Nova"/>
                <a:ea typeface="Proxima Nova"/>
                <a:cs typeface="DejaVu Sans"/>
              </a:rPr>
              <a:pPr marL="0" marR="0" lvl="0" indent="0" algn="r" defTabSz="914400" rtl="0" eaLnBrk="1" fontAlgn="auto" latinLnBrk="0" hangingPunct="1">
                <a:lnSpc>
                  <a:spcPct val="100000"/>
                </a:lnSpc>
                <a:spcBef>
                  <a:spcPts val="0"/>
                </a:spcBef>
                <a:spcAft>
                  <a:spcPts val="0"/>
                </a:spcAft>
                <a:buClrTx/>
                <a:buSzTx/>
                <a:buFontTx/>
                <a:buNone/>
                <a:tabLst>
                  <a:tab pos="0" algn="l"/>
                </a:tabLst>
                <a:defRPr/>
              </a:pPr>
              <a:t>19</a:t>
            </a:fld>
            <a:endParaRPr kumimoji="0" lang="es-ES" sz="1000" b="0" i="0" u="none" strike="noStrike" kern="1200" cap="none" spc="-1" normalizeH="0" baseline="0" noProof="0">
              <a:ln>
                <a:noFill/>
              </a:ln>
              <a:solidFill>
                <a:srgbClr val="FFFFFF"/>
              </a:solidFill>
              <a:effectLst/>
              <a:uLnTx/>
              <a:uFillTx/>
              <a:latin typeface="Times New Roman"/>
              <a:cs typeface="DejaVu Sans"/>
            </a:endParaRPr>
          </a:p>
        </p:txBody>
      </p:sp>
    </p:spTree>
    <p:extLst>
      <p:ext uri="{BB962C8B-B14F-4D97-AF65-F5344CB8AC3E}">
        <p14:creationId xmlns:p14="http://schemas.microsoft.com/office/powerpoint/2010/main" val="238371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PlaceHolder 1"/>
          <p:cNvSpPr>
            <a:spLocks noGrp="1"/>
          </p:cNvSpPr>
          <p:nvPr>
            <p:ph type="title"/>
          </p:nvPr>
        </p:nvSpPr>
        <p:spPr>
          <a:xfrm>
            <a:off x="881280" y="3180600"/>
            <a:ext cx="8295120" cy="1066680"/>
          </a:xfrm>
          <a:prstGeom prst="rect">
            <a:avLst/>
          </a:prstGeom>
          <a:noFill/>
          <a:ln w="0">
            <a:noFill/>
          </a:ln>
        </p:spPr>
        <p:txBody>
          <a:bodyPr lIns="90000" tIns="91440" rIns="90000" bIns="91440" anchor="b">
            <a:noAutofit/>
          </a:bodyPr>
          <a:lstStyle/>
          <a:p>
            <a:pPr indent="0">
              <a:lnSpc>
                <a:spcPct val="100000"/>
              </a:lnSpc>
              <a:buNone/>
              <a:tabLst>
                <a:tab pos="0" algn="l"/>
              </a:tabLst>
            </a:pPr>
            <a:r>
              <a:rPr lang="ca" sz="3600" b="0" strike="noStrike" spc="-1">
                <a:solidFill>
                  <a:schemeClr val="lt1"/>
                </a:solidFill>
                <a:latin typeface="Proxima Nova"/>
                <a:ea typeface="Proxima Nova"/>
              </a:rPr>
              <a:t>Introducció</a:t>
            </a:r>
            <a:endParaRPr lang="es-ES" sz="3600" b="0" strike="noStrike" spc="-1">
              <a:solidFill>
                <a:srgbClr val="FFFFFF"/>
              </a:solidFill>
              <a:latin typeface="Arial"/>
            </a:endParaRPr>
          </a:p>
        </p:txBody>
      </p:sp>
      <p:sp>
        <p:nvSpPr>
          <p:cNvPr id="208" name="PlaceHolder 2"/>
          <p:cNvSpPr>
            <a:spLocks noGrp="1"/>
          </p:cNvSpPr>
          <p:nvPr>
            <p:ph type="sldNum" idx="7"/>
          </p:nvPr>
        </p:nvSpPr>
        <p:spPr>
          <a:xfrm>
            <a:off x="9012600" y="6753240"/>
            <a:ext cx="559440" cy="538560"/>
          </a:xfrm>
          <a:prstGeom prst="rect">
            <a:avLst/>
          </a:prstGeom>
          <a:noFill/>
          <a:ln w="0">
            <a:noFill/>
          </a:ln>
        </p:spPr>
        <p:txBody>
          <a:bodyPr lIns="90000" tIns="91440" rIns="90000" bIns="91440" anchor="ctr">
            <a:noAutofit/>
          </a:bodyPr>
          <a:lstStyle>
            <a:lvl1pPr indent="0" algn="r">
              <a:lnSpc>
                <a:spcPct val="100000"/>
              </a:lnSpc>
              <a:buNone/>
              <a:tabLst>
                <a:tab pos="0" algn="l"/>
              </a:tabLst>
              <a:defRPr lang="ca" sz="1000" b="0" strike="noStrike" spc="-1">
                <a:solidFill>
                  <a:schemeClr val="lt1"/>
                </a:solidFill>
                <a:latin typeface="Proxima Nova"/>
                <a:ea typeface="Proxima Nova"/>
              </a:defRPr>
            </a:lvl1pPr>
          </a:lstStyle>
          <a:p>
            <a:pPr indent="0" algn="r">
              <a:lnSpc>
                <a:spcPct val="100000"/>
              </a:lnSpc>
              <a:buNone/>
              <a:tabLst>
                <a:tab pos="0" algn="l"/>
              </a:tabLst>
            </a:pPr>
            <a:fld id="{F9FCC7F1-5240-47BD-B53C-A056A59C1549}" type="slidenum">
              <a:rPr lang="ca" sz="1000" b="0" strike="noStrike" spc="-1">
                <a:solidFill>
                  <a:schemeClr val="lt1"/>
                </a:solidFill>
                <a:latin typeface="Proxima Nova"/>
                <a:ea typeface="Proxima Nova"/>
              </a:rPr>
              <a:t>2</a:t>
            </a:fld>
            <a:endParaRPr lang="es-ES" sz="1000" b="0" strike="noStrike" spc="-1">
              <a:solidFill>
                <a:srgbClr val="FFFFFF"/>
              </a:solidFill>
              <a:latin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PlaceHolder 2"/>
          <p:cNvSpPr>
            <a:spLocks noGrp="1"/>
          </p:cNvSpPr>
          <p:nvPr>
            <p:ph/>
          </p:nvPr>
        </p:nvSpPr>
        <p:spPr>
          <a:xfrm>
            <a:off x="678780" y="1133510"/>
            <a:ext cx="8700840" cy="5210057"/>
          </a:xfrm>
          <a:prstGeom prst="rect">
            <a:avLst/>
          </a:prstGeom>
          <a:noFill/>
          <a:ln w="0">
            <a:noFill/>
          </a:ln>
        </p:spPr>
        <p:txBody>
          <a:bodyPr lIns="0" tIns="91440" rIns="0" bIns="91440" anchor="t">
            <a:noAutofit/>
          </a:bodyPr>
          <a:lstStyle/>
          <a:p>
            <a:pPr>
              <a:lnSpc>
                <a:spcPct val="150000"/>
              </a:lnSpc>
            </a:pPr>
            <a:r>
              <a:rPr lang="en-US" sz="1800" spc="-1" dirty="0">
                <a:solidFill>
                  <a:schemeClr val="accent3"/>
                </a:solidFill>
                <a:latin typeface="Proxima Nova"/>
              </a:rPr>
              <a:t>A variable is a temporary store for a piece of information. There are two actions we may perform for variables:</a:t>
            </a:r>
          </a:p>
          <a:p>
            <a:pPr lvl="2">
              <a:lnSpc>
                <a:spcPct val="150000"/>
              </a:lnSpc>
            </a:pPr>
            <a:r>
              <a:rPr lang="en-US" sz="1800" spc="-1" dirty="0">
                <a:solidFill>
                  <a:schemeClr val="accent3"/>
                </a:solidFill>
                <a:latin typeface="Proxima Nova"/>
              </a:rPr>
              <a:t>Setting a value for a variable.</a:t>
            </a:r>
          </a:p>
          <a:p>
            <a:pPr lvl="2">
              <a:lnSpc>
                <a:spcPct val="150000"/>
              </a:lnSpc>
            </a:pPr>
            <a:endParaRPr lang="en-US" sz="1800" spc="-1" dirty="0">
              <a:solidFill>
                <a:schemeClr val="accent3"/>
              </a:solidFill>
              <a:latin typeface="Proxima Nova"/>
            </a:endParaRPr>
          </a:p>
          <a:p>
            <a:pPr marL="914400" lvl="2" indent="0">
              <a:lnSpc>
                <a:spcPct val="150000"/>
              </a:lnSpc>
              <a:buNone/>
            </a:pPr>
            <a:endParaRPr lang="en-US" sz="1800" spc="-1" dirty="0">
              <a:solidFill>
                <a:schemeClr val="accent3"/>
              </a:solidFill>
              <a:latin typeface="Proxima Nova"/>
            </a:endParaRPr>
          </a:p>
          <a:p>
            <a:pPr lvl="2">
              <a:lnSpc>
                <a:spcPct val="150000"/>
              </a:lnSpc>
            </a:pPr>
            <a:r>
              <a:rPr lang="en-US" sz="1800" spc="-1" dirty="0">
                <a:solidFill>
                  <a:schemeClr val="accent3"/>
                </a:solidFill>
                <a:latin typeface="Proxima Nova"/>
              </a:rPr>
              <a:t>Reading the value for a variable.</a:t>
            </a:r>
          </a:p>
          <a:p>
            <a:pPr marL="0" indent="0">
              <a:buNone/>
            </a:pPr>
            <a:endParaRPr lang="es-ES" sz="1600" b="1" dirty="0"/>
          </a:p>
          <a:p>
            <a:pPr marL="0" indent="0">
              <a:buNone/>
            </a:pPr>
            <a:endParaRPr lang="es-ES" sz="1600" b="1" dirty="0"/>
          </a:p>
          <a:p>
            <a:pPr marL="0" indent="0">
              <a:buNone/>
            </a:pPr>
            <a:r>
              <a:rPr lang="es-ES" sz="1600" b="1" dirty="0"/>
              <a:t>Ámbito de las variables</a:t>
            </a:r>
          </a:p>
          <a:p>
            <a:pPr>
              <a:lnSpc>
                <a:spcPct val="150000"/>
              </a:lnSpc>
            </a:pPr>
            <a:r>
              <a:rPr lang="es-ES" sz="1800" spc="-1" dirty="0">
                <a:solidFill>
                  <a:schemeClr val="accent3"/>
                </a:solidFill>
                <a:latin typeface="Proxima Nova"/>
              </a:rPr>
              <a:t>Las variables en </a:t>
            </a:r>
            <a:r>
              <a:rPr lang="es-ES" sz="1800" spc="-1" dirty="0" err="1">
                <a:solidFill>
                  <a:schemeClr val="accent3"/>
                </a:solidFill>
                <a:latin typeface="Proxima Nova"/>
              </a:rPr>
              <a:t>Bash</a:t>
            </a:r>
            <a:r>
              <a:rPr lang="es-ES" sz="1800" spc="-1" dirty="0">
                <a:solidFill>
                  <a:schemeClr val="accent3"/>
                </a:solidFill>
                <a:latin typeface="Proxima Nova"/>
              </a:rPr>
              <a:t> tienen un ámbito global a excepción de que lo definas como local. Esto quiere decir que </a:t>
            </a:r>
            <a:r>
              <a:rPr lang="es-ES" sz="1800" b="1" spc="-1" dirty="0">
                <a:solidFill>
                  <a:schemeClr val="accent3"/>
                </a:solidFill>
                <a:latin typeface="Proxima Nova"/>
              </a:rPr>
              <a:t>definas la variable donde la definas, la podrás utilizar en cualquier lugar de tu script. </a:t>
            </a:r>
          </a:p>
          <a:p>
            <a:pPr>
              <a:lnSpc>
                <a:spcPct val="150000"/>
              </a:lnSpc>
            </a:pPr>
            <a:r>
              <a:rPr lang="es-ES" sz="1800" spc="-1" dirty="0">
                <a:solidFill>
                  <a:schemeClr val="accent3"/>
                </a:solidFill>
                <a:latin typeface="Proxima Nova"/>
              </a:rPr>
              <a:t>Sin embargo, </a:t>
            </a:r>
            <a:r>
              <a:rPr lang="es-ES" sz="1800" b="1" spc="-1" dirty="0">
                <a:solidFill>
                  <a:schemeClr val="accent3"/>
                </a:solidFill>
                <a:latin typeface="Proxima Nova"/>
              </a:rPr>
              <a:t>si la defines dentro de una función como local esta solo tendrá aplicación en la propia función</a:t>
            </a:r>
          </a:p>
          <a:p>
            <a:pPr lvl="2">
              <a:lnSpc>
                <a:spcPct val="150000"/>
              </a:lnSpc>
            </a:pPr>
            <a:endParaRPr lang="en-US" sz="1800" spc="-1" dirty="0">
              <a:solidFill>
                <a:schemeClr val="accent3"/>
              </a:solidFill>
              <a:latin typeface="Proxima Nova"/>
            </a:endParaRPr>
          </a:p>
          <a:p>
            <a:pPr marL="914400" lvl="2" indent="0">
              <a:lnSpc>
                <a:spcPct val="150000"/>
              </a:lnSpc>
              <a:buNone/>
            </a:pPr>
            <a:endParaRPr lang="en-US" sz="1800" spc="-1" dirty="0">
              <a:solidFill>
                <a:schemeClr val="accent3"/>
              </a:solidFill>
              <a:latin typeface="Proxima Nova"/>
            </a:endParaRPr>
          </a:p>
        </p:txBody>
      </p:sp>
      <p:pic>
        <p:nvPicPr>
          <p:cNvPr id="3" name="Imagen 2">
            <a:extLst>
              <a:ext uri="{FF2B5EF4-FFF2-40B4-BE49-F238E27FC236}">
                <a16:creationId xmlns:a16="http://schemas.microsoft.com/office/drawing/2014/main" id="{7EE73FA4-0BFE-3A38-7792-ECD63A86FF64}"/>
              </a:ext>
            </a:extLst>
          </p:cNvPr>
          <p:cNvPicPr>
            <a:picLocks noChangeAspect="1"/>
          </p:cNvPicPr>
          <p:nvPr/>
        </p:nvPicPr>
        <p:blipFill rotWithShape="1">
          <a:blip r:embed="rId2"/>
          <a:srcRect r="21628"/>
          <a:stretch/>
        </p:blipFill>
        <p:spPr>
          <a:xfrm>
            <a:off x="1275806" y="2542500"/>
            <a:ext cx="6502564" cy="841202"/>
          </a:xfrm>
          <a:prstGeom prst="rect">
            <a:avLst/>
          </a:prstGeom>
        </p:spPr>
      </p:pic>
      <p:sp>
        <p:nvSpPr>
          <p:cNvPr id="243" name="PlaceHolder 1"/>
          <p:cNvSpPr>
            <a:spLocks noGrp="1"/>
          </p:cNvSpPr>
          <p:nvPr>
            <p:ph type="title"/>
          </p:nvPr>
        </p:nvSpPr>
        <p:spPr>
          <a:xfrm>
            <a:off x="756617" y="480600"/>
            <a:ext cx="8700840" cy="784440"/>
          </a:xfrm>
          <a:prstGeom prst="rect">
            <a:avLst/>
          </a:prstGeom>
          <a:noFill/>
          <a:ln w="0">
            <a:noFill/>
          </a:ln>
        </p:spPr>
        <p:txBody>
          <a:bodyPr lIns="0" tIns="91440" rIns="0" bIns="91440" anchor="t">
            <a:noAutofit/>
          </a:bodyPr>
          <a:lstStyle/>
          <a:p>
            <a:pPr indent="0">
              <a:lnSpc>
                <a:spcPct val="100000"/>
              </a:lnSpc>
              <a:buNone/>
              <a:tabLst>
                <a:tab pos="0" algn="l"/>
              </a:tabLst>
            </a:pPr>
            <a:r>
              <a:rPr lang="ca" sz="2800" spc="-1" dirty="0">
                <a:solidFill>
                  <a:schemeClr val="dk1"/>
                </a:solidFill>
                <a:latin typeface="Proxima Nova"/>
              </a:rPr>
              <a:t>Variables ( I)</a:t>
            </a:r>
            <a:endParaRPr lang="es-ES" sz="2800" b="0" strike="noStrike" spc="-1" dirty="0">
              <a:solidFill>
                <a:srgbClr val="000000"/>
              </a:solidFill>
              <a:latin typeface="Arial"/>
            </a:endParaRPr>
          </a:p>
        </p:txBody>
      </p:sp>
      <p:sp>
        <p:nvSpPr>
          <p:cNvPr id="245" name="PlaceHolder 3"/>
          <p:cNvSpPr>
            <a:spLocks noGrp="1"/>
          </p:cNvSpPr>
          <p:nvPr>
            <p:ph type="sldNum" idx="19"/>
          </p:nvPr>
        </p:nvSpPr>
        <p:spPr>
          <a:xfrm>
            <a:off x="9012600" y="6753240"/>
            <a:ext cx="559440" cy="538560"/>
          </a:xfrm>
          <a:prstGeom prst="rect">
            <a:avLst/>
          </a:prstGeom>
          <a:noFill/>
          <a:ln w="0">
            <a:noFill/>
          </a:ln>
        </p:spPr>
        <p:txBody>
          <a:bodyPr lIns="90000" tIns="91440" rIns="90000" bIns="91440" anchor="ctr">
            <a:noAutofit/>
          </a:bodyPr>
          <a:lstStyle>
            <a:lvl1pPr indent="0" algn="r">
              <a:lnSpc>
                <a:spcPct val="100000"/>
              </a:lnSpc>
              <a:buNone/>
              <a:tabLst>
                <a:tab pos="0" algn="l"/>
              </a:tabLst>
              <a:defRPr lang="ca" sz="1000" b="0" strike="noStrike" spc="-1">
                <a:solidFill>
                  <a:schemeClr val="dk1"/>
                </a:solidFill>
                <a:latin typeface="Proxima Nova"/>
                <a:ea typeface="Proxima Nova"/>
              </a:defRPr>
            </a:lvl1pPr>
          </a:lstStyle>
          <a:p>
            <a:pPr indent="0" algn="r">
              <a:lnSpc>
                <a:spcPct val="100000"/>
              </a:lnSpc>
              <a:buNone/>
              <a:tabLst>
                <a:tab pos="0" algn="l"/>
              </a:tabLst>
            </a:pPr>
            <a:fld id="{A9CD0CBA-E789-4981-B852-56CBF5645A67}" type="slidenum">
              <a:rPr lang="ca" sz="1000" b="0" strike="noStrike" spc="-1">
                <a:solidFill>
                  <a:schemeClr val="dk1"/>
                </a:solidFill>
                <a:latin typeface="Proxima Nova"/>
                <a:ea typeface="Proxima Nova"/>
              </a:rPr>
              <a:t>20</a:t>
            </a:fld>
            <a:endParaRPr lang="es-ES" sz="1000" b="0" strike="noStrike" spc="-1">
              <a:solidFill>
                <a:srgbClr val="000000"/>
              </a:solidFill>
              <a:latin typeface="Times New Roman"/>
            </a:endParaRPr>
          </a:p>
        </p:txBody>
      </p:sp>
      <p:pic>
        <p:nvPicPr>
          <p:cNvPr id="5" name="Imagen 4">
            <a:extLst>
              <a:ext uri="{FF2B5EF4-FFF2-40B4-BE49-F238E27FC236}">
                <a16:creationId xmlns:a16="http://schemas.microsoft.com/office/drawing/2014/main" id="{BD09DFCD-832A-2AE0-A709-A9445993C70A}"/>
              </a:ext>
            </a:extLst>
          </p:cNvPr>
          <p:cNvPicPr>
            <a:picLocks noChangeAspect="1"/>
          </p:cNvPicPr>
          <p:nvPr/>
        </p:nvPicPr>
        <p:blipFill rotWithShape="1">
          <a:blip r:embed="rId3"/>
          <a:srcRect b="11534"/>
          <a:stretch/>
        </p:blipFill>
        <p:spPr>
          <a:xfrm>
            <a:off x="1275806" y="3886200"/>
            <a:ext cx="6502564" cy="78444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PlaceHolder 2"/>
          <p:cNvSpPr>
            <a:spLocks noGrp="1"/>
          </p:cNvSpPr>
          <p:nvPr>
            <p:ph/>
          </p:nvPr>
        </p:nvSpPr>
        <p:spPr>
          <a:xfrm>
            <a:off x="678780" y="1133510"/>
            <a:ext cx="8700840" cy="5210057"/>
          </a:xfrm>
          <a:prstGeom prst="rect">
            <a:avLst/>
          </a:prstGeom>
          <a:noFill/>
          <a:ln w="0">
            <a:noFill/>
          </a:ln>
        </p:spPr>
        <p:txBody>
          <a:bodyPr lIns="0" tIns="91440" rIns="0" bIns="91440" anchor="t">
            <a:noAutofit/>
          </a:bodyPr>
          <a:lstStyle/>
          <a:p>
            <a:pPr>
              <a:lnSpc>
                <a:spcPct val="150000"/>
              </a:lnSpc>
            </a:pPr>
            <a:r>
              <a:rPr lang="en-US" sz="1800" spc="-1" dirty="0">
                <a:solidFill>
                  <a:schemeClr val="accent3"/>
                </a:solidFill>
                <a:latin typeface="Proxima Nova"/>
              </a:rPr>
              <a:t>Variables are limited to the process they were created in. Normally this isn't an issue but sometimes, for instance, a script may run another script as one of its commands. If we want the variable to be available to the second script then we need to export the variable.</a:t>
            </a:r>
          </a:p>
          <a:p>
            <a:pPr>
              <a:lnSpc>
                <a:spcPct val="150000"/>
              </a:lnSpc>
            </a:pPr>
            <a:r>
              <a:rPr lang="en-US" sz="1800" spc="-1" dirty="0">
                <a:solidFill>
                  <a:schemeClr val="accent3"/>
                </a:solidFill>
                <a:latin typeface="Proxima Nova"/>
              </a:rPr>
              <a:t>Exporting variables is a one way process. The original process may pass variables over to the new process but anything that process does with the copy of the variables has no impact on the original variables.</a:t>
            </a:r>
          </a:p>
          <a:p>
            <a:pPr>
              <a:lnSpc>
                <a:spcPct val="150000"/>
              </a:lnSpc>
            </a:pPr>
            <a:r>
              <a:rPr lang="en-US" sz="1800" spc="-1" dirty="0">
                <a:solidFill>
                  <a:schemeClr val="accent3"/>
                </a:solidFill>
                <a:latin typeface="Proxima Nova"/>
              </a:rPr>
              <a:t>Shell variables (defined without export) </a:t>
            </a:r>
            <a:r>
              <a:rPr lang="en-US" sz="1800" b="1" spc="-1" dirty="0">
                <a:solidFill>
                  <a:schemeClr val="accent3"/>
                </a:solidFill>
                <a:latin typeface="Proxima Nova"/>
              </a:rPr>
              <a:t>are like local variables that we can access only within that shell.</a:t>
            </a:r>
          </a:p>
          <a:p>
            <a:pPr>
              <a:lnSpc>
                <a:spcPct val="150000"/>
              </a:lnSpc>
            </a:pPr>
            <a:r>
              <a:rPr lang="en-US" sz="1800" spc="-1" dirty="0">
                <a:solidFill>
                  <a:schemeClr val="accent3"/>
                </a:solidFill>
                <a:latin typeface="Proxima Nova"/>
              </a:rPr>
              <a:t>Environment variables (defined with export) are like global variables </a:t>
            </a:r>
            <a:r>
              <a:rPr lang="en-US" sz="1800" b="1" spc="-1" dirty="0">
                <a:solidFill>
                  <a:schemeClr val="accent3"/>
                </a:solidFill>
                <a:latin typeface="Proxima Nova"/>
              </a:rPr>
              <a:t>that we can access within the defining shell and all its child shells, processes, and commands.</a:t>
            </a:r>
          </a:p>
          <a:p>
            <a:pPr>
              <a:lnSpc>
                <a:spcPct val="150000"/>
              </a:lnSpc>
            </a:pPr>
            <a:endParaRPr lang="en-US" sz="1800" b="1" spc="-1" dirty="0">
              <a:solidFill>
                <a:schemeClr val="accent3"/>
              </a:solidFill>
              <a:latin typeface="Proxima Nova"/>
            </a:endParaRPr>
          </a:p>
        </p:txBody>
      </p:sp>
      <p:sp>
        <p:nvSpPr>
          <p:cNvPr id="243" name="PlaceHolder 1"/>
          <p:cNvSpPr>
            <a:spLocks noGrp="1"/>
          </p:cNvSpPr>
          <p:nvPr>
            <p:ph type="title"/>
          </p:nvPr>
        </p:nvSpPr>
        <p:spPr>
          <a:xfrm>
            <a:off x="756617" y="480600"/>
            <a:ext cx="8700840" cy="784440"/>
          </a:xfrm>
          <a:prstGeom prst="rect">
            <a:avLst/>
          </a:prstGeom>
          <a:noFill/>
          <a:ln w="0">
            <a:noFill/>
          </a:ln>
        </p:spPr>
        <p:txBody>
          <a:bodyPr lIns="0" tIns="91440" rIns="0" bIns="91440" anchor="t">
            <a:noAutofit/>
          </a:bodyPr>
          <a:lstStyle/>
          <a:p>
            <a:pPr indent="0">
              <a:lnSpc>
                <a:spcPct val="100000"/>
              </a:lnSpc>
              <a:buNone/>
              <a:tabLst>
                <a:tab pos="0" algn="l"/>
              </a:tabLst>
            </a:pPr>
            <a:r>
              <a:rPr lang="ca" sz="2800" spc="-1" dirty="0">
                <a:solidFill>
                  <a:schemeClr val="dk1"/>
                </a:solidFill>
                <a:latin typeface="Proxima Nova"/>
              </a:rPr>
              <a:t>Exporting variables ( I)</a:t>
            </a:r>
            <a:endParaRPr lang="es-ES" sz="2800" b="0" strike="noStrike" spc="-1" dirty="0">
              <a:solidFill>
                <a:srgbClr val="000000"/>
              </a:solidFill>
              <a:latin typeface="Arial"/>
            </a:endParaRPr>
          </a:p>
        </p:txBody>
      </p:sp>
      <p:sp>
        <p:nvSpPr>
          <p:cNvPr id="245" name="PlaceHolder 3"/>
          <p:cNvSpPr>
            <a:spLocks noGrp="1"/>
          </p:cNvSpPr>
          <p:nvPr>
            <p:ph type="sldNum" idx="19"/>
          </p:nvPr>
        </p:nvSpPr>
        <p:spPr>
          <a:xfrm>
            <a:off x="9012600" y="6753240"/>
            <a:ext cx="559440" cy="538560"/>
          </a:xfrm>
          <a:prstGeom prst="rect">
            <a:avLst/>
          </a:prstGeom>
          <a:noFill/>
          <a:ln w="0">
            <a:noFill/>
          </a:ln>
        </p:spPr>
        <p:txBody>
          <a:bodyPr lIns="90000" tIns="91440" rIns="90000" bIns="91440" anchor="ctr">
            <a:noAutofit/>
          </a:bodyPr>
          <a:lstStyle>
            <a:lvl1pPr indent="0" algn="r">
              <a:lnSpc>
                <a:spcPct val="100000"/>
              </a:lnSpc>
              <a:buNone/>
              <a:tabLst>
                <a:tab pos="0" algn="l"/>
              </a:tabLst>
              <a:defRPr lang="ca" sz="1000" b="0" strike="noStrike" spc="-1">
                <a:solidFill>
                  <a:schemeClr val="dk1"/>
                </a:solidFill>
                <a:latin typeface="Proxima Nova"/>
                <a:ea typeface="Proxima Nova"/>
              </a:defRPr>
            </a:lvl1pPr>
          </a:lstStyle>
          <a:p>
            <a:pPr indent="0" algn="r">
              <a:lnSpc>
                <a:spcPct val="100000"/>
              </a:lnSpc>
              <a:buNone/>
              <a:tabLst>
                <a:tab pos="0" algn="l"/>
              </a:tabLst>
            </a:pPr>
            <a:fld id="{A9CD0CBA-E789-4981-B852-56CBF5645A67}" type="slidenum">
              <a:rPr lang="ca" sz="1000" b="0" strike="noStrike" spc="-1">
                <a:solidFill>
                  <a:schemeClr val="dk1"/>
                </a:solidFill>
                <a:latin typeface="Proxima Nova"/>
                <a:ea typeface="Proxima Nova"/>
              </a:rPr>
              <a:t>21</a:t>
            </a:fld>
            <a:endParaRPr lang="es-ES" sz="1000" b="0" strike="noStrike" spc="-1">
              <a:solidFill>
                <a:srgbClr val="000000"/>
              </a:solidFill>
              <a:latin typeface="Times New Roman"/>
            </a:endParaRPr>
          </a:p>
        </p:txBody>
      </p:sp>
    </p:spTree>
    <p:extLst>
      <p:ext uri="{BB962C8B-B14F-4D97-AF65-F5344CB8AC3E}">
        <p14:creationId xmlns:p14="http://schemas.microsoft.com/office/powerpoint/2010/main" val="18908355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PlaceHolder 2"/>
          <p:cNvSpPr>
            <a:spLocks noGrp="1"/>
          </p:cNvSpPr>
          <p:nvPr>
            <p:ph/>
          </p:nvPr>
        </p:nvSpPr>
        <p:spPr>
          <a:xfrm>
            <a:off x="678780" y="1133510"/>
            <a:ext cx="8700840" cy="5210057"/>
          </a:xfrm>
          <a:prstGeom prst="rect">
            <a:avLst/>
          </a:prstGeom>
          <a:noFill/>
          <a:ln w="0">
            <a:noFill/>
          </a:ln>
        </p:spPr>
        <p:txBody>
          <a:bodyPr lIns="0" tIns="91440" rIns="0" bIns="91440" anchor="t">
            <a:noAutofit/>
          </a:bodyPr>
          <a:lstStyle/>
          <a:p>
            <a:pPr>
              <a:lnSpc>
                <a:spcPct val="150000"/>
              </a:lnSpc>
            </a:pPr>
            <a:r>
              <a:rPr lang="en-US" sz="1800" spc="-1" dirty="0">
                <a:solidFill>
                  <a:schemeClr val="accent3"/>
                </a:solidFill>
                <a:latin typeface="Proxima Nova"/>
              </a:rPr>
              <a:t>The first definition creates a variable named MYVAR and assigns it the value 1729. </a:t>
            </a:r>
            <a:r>
              <a:rPr lang="en-US" sz="1800" b="1" spc="-1" dirty="0">
                <a:solidFill>
                  <a:schemeClr val="accent3"/>
                </a:solidFill>
                <a:latin typeface="Proxima Nova"/>
              </a:rPr>
              <a:t>This is a shell variable</a:t>
            </a:r>
            <a:r>
              <a:rPr lang="en-US" sz="1800" spc="-1" dirty="0">
                <a:solidFill>
                  <a:schemeClr val="accent3"/>
                </a:solidFill>
                <a:latin typeface="Proxima Nova"/>
              </a:rPr>
              <a:t>.</a:t>
            </a:r>
          </a:p>
          <a:p>
            <a:pPr>
              <a:lnSpc>
                <a:spcPct val="150000"/>
              </a:lnSpc>
            </a:pPr>
            <a:r>
              <a:rPr lang="en-US" sz="1800" spc="-1" dirty="0">
                <a:solidFill>
                  <a:schemeClr val="accent3"/>
                </a:solidFill>
                <a:latin typeface="Proxima Nova"/>
              </a:rPr>
              <a:t>The second definition creates a variable named MYVAR, assigns it the value 1729, and </a:t>
            </a:r>
            <a:r>
              <a:rPr lang="en-US" sz="1800" b="1" spc="-1" dirty="0">
                <a:solidFill>
                  <a:schemeClr val="accent3"/>
                </a:solidFill>
                <a:latin typeface="Proxima Nova"/>
              </a:rPr>
              <a:t>marks it for export to all child processes created from that shell. This is an environment variable.</a:t>
            </a:r>
          </a:p>
          <a:p>
            <a:pPr>
              <a:lnSpc>
                <a:spcPct val="150000"/>
              </a:lnSpc>
            </a:pPr>
            <a:endParaRPr lang="en-US" sz="1800" b="1" spc="-1" dirty="0">
              <a:solidFill>
                <a:schemeClr val="accent3"/>
              </a:solidFill>
              <a:latin typeface="Proxima Nova"/>
            </a:endParaRPr>
          </a:p>
          <a:p>
            <a:pPr>
              <a:lnSpc>
                <a:spcPct val="150000"/>
              </a:lnSpc>
            </a:pPr>
            <a:endParaRPr lang="en-US" sz="1800" b="1" spc="-1" dirty="0">
              <a:solidFill>
                <a:schemeClr val="accent3"/>
              </a:solidFill>
              <a:latin typeface="Proxima Nova"/>
            </a:endParaRPr>
          </a:p>
          <a:p>
            <a:pPr>
              <a:lnSpc>
                <a:spcPct val="150000"/>
              </a:lnSpc>
            </a:pPr>
            <a:r>
              <a:rPr lang="en-US" sz="1800" spc="-1" dirty="0">
                <a:solidFill>
                  <a:schemeClr val="accent3"/>
                </a:solidFill>
                <a:latin typeface="Proxima Nova"/>
              </a:rPr>
              <a:t>Removing a Variable From export, </a:t>
            </a:r>
            <a:r>
              <a:rPr lang="en-US" sz="1800" spc="-1" dirty="0" err="1">
                <a:solidFill>
                  <a:schemeClr val="accent3"/>
                </a:solidFill>
                <a:latin typeface="Proxima Nova"/>
              </a:rPr>
              <a:t>xport</a:t>
            </a:r>
            <a:r>
              <a:rPr lang="en-US" sz="1800" spc="-1" dirty="0">
                <a:solidFill>
                  <a:schemeClr val="accent3"/>
                </a:solidFill>
                <a:latin typeface="Proxima Nova"/>
              </a:rPr>
              <a:t> provides a command-line option -n to remove a variable from export:</a:t>
            </a:r>
          </a:p>
          <a:p>
            <a:pPr>
              <a:lnSpc>
                <a:spcPct val="150000"/>
              </a:lnSpc>
            </a:pPr>
            <a:endParaRPr lang="en-US" sz="1800" b="1" spc="-1" dirty="0">
              <a:solidFill>
                <a:schemeClr val="accent3"/>
              </a:solidFill>
              <a:latin typeface="Proxima Nova"/>
            </a:endParaRPr>
          </a:p>
        </p:txBody>
      </p:sp>
      <p:sp>
        <p:nvSpPr>
          <p:cNvPr id="243" name="PlaceHolder 1"/>
          <p:cNvSpPr>
            <a:spLocks noGrp="1"/>
          </p:cNvSpPr>
          <p:nvPr>
            <p:ph type="title"/>
          </p:nvPr>
        </p:nvSpPr>
        <p:spPr>
          <a:xfrm>
            <a:off x="756617" y="480600"/>
            <a:ext cx="8700840" cy="784440"/>
          </a:xfrm>
          <a:prstGeom prst="rect">
            <a:avLst/>
          </a:prstGeom>
          <a:noFill/>
          <a:ln w="0">
            <a:noFill/>
          </a:ln>
        </p:spPr>
        <p:txBody>
          <a:bodyPr lIns="0" tIns="91440" rIns="0" bIns="91440" anchor="t">
            <a:noAutofit/>
          </a:bodyPr>
          <a:lstStyle/>
          <a:p>
            <a:pPr indent="0">
              <a:lnSpc>
                <a:spcPct val="100000"/>
              </a:lnSpc>
              <a:buNone/>
              <a:tabLst>
                <a:tab pos="0" algn="l"/>
              </a:tabLst>
            </a:pPr>
            <a:r>
              <a:rPr lang="ca" sz="2800" spc="-1" dirty="0">
                <a:solidFill>
                  <a:schemeClr val="dk1"/>
                </a:solidFill>
                <a:latin typeface="Proxima Nova"/>
              </a:rPr>
              <a:t>Exporting variables ( II)</a:t>
            </a:r>
            <a:endParaRPr lang="es-ES" sz="2800" b="0" strike="noStrike" spc="-1" dirty="0">
              <a:solidFill>
                <a:srgbClr val="000000"/>
              </a:solidFill>
              <a:latin typeface="Arial"/>
            </a:endParaRPr>
          </a:p>
        </p:txBody>
      </p:sp>
      <p:sp>
        <p:nvSpPr>
          <p:cNvPr id="245" name="PlaceHolder 3"/>
          <p:cNvSpPr>
            <a:spLocks noGrp="1"/>
          </p:cNvSpPr>
          <p:nvPr>
            <p:ph type="sldNum" idx="19"/>
          </p:nvPr>
        </p:nvSpPr>
        <p:spPr>
          <a:xfrm>
            <a:off x="9012600" y="6753240"/>
            <a:ext cx="559440" cy="538560"/>
          </a:xfrm>
          <a:prstGeom prst="rect">
            <a:avLst/>
          </a:prstGeom>
          <a:noFill/>
          <a:ln w="0">
            <a:noFill/>
          </a:ln>
        </p:spPr>
        <p:txBody>
          <a:bodyPr lIns="90000" tIns="91440" rIns="90000" bIns="91440" anchor="ctr">
            <a:noAutofit/>
          </a:bodyPr>
          <a:lstStyle>
            <a:lvl1pPr indent="0" algn="r">
              <a:lnSpc>
                <a:spcPct val="100000"/>
              </a:lnSpc>
              <a:buNone/>
              <a:tabLst>
                <a:tab pos="0" algn="l"/>
              </a:tabLst>
              <a:defRPr lang="ca" sz="1000" b="0" strike="noStrike" spc="-1">
                <a:solidFill>
                  <a:schemeClr val="dk1"/>
                </a:solidFill>
                <a:latin typeface="Proxima Nova"/>
                <a:ea typeface="Proxima Nova"/>
              </a:defRPr>
            </a:lvl1pPr>
          </a:lstStyle>
          <a:p>
            <a:pPr indent="0" algn="r">
              <a:lnSpc>
                <a:spcPct val="100000"/>
              </a:lnSpc>
              <a:buNone/>
              <a:tabLst>
                <a:tab pos="0" algn="l"/>
              </a:tabLst>
            </a:pPr>
            <a:fld id="{A9CD0CBA-E789-4981-B852-56CBF5645A67}" type="slidenum">
              <a:rPr lang="ca" sz="1000" b="0" strike="noStrike" spc="-1">
                <a:solidFill>
                  <a:schemeClr val="dk1"/>
                </a:solidFill>
                <a:latin typeface="Proxima Nova"/>
                <a:ea typeface="Proxima Nova"/>
              </a:rPr>
              <a:t>22</a:t>
            </a:fld>
            <a:endParaRPr lang="es-ES" sz="1000" b="0" strike="noStrike" spc="-1">
              <a:solidFill>
                <a:srgbClr val="000000"/>
              </a:solidFill>
              <a:latin typeface="Times New Roman"/>
            </a:endParaRPr>
          </a:p>
        </p:txBody>
      </p:sp>
      <p:sp>
        <p:nvSpPr>
          <p:cNvPr id="4" name="Rectangle 2">
            <a:extLst>
              <a:ext uri="{FF2B5EF4-FFF2-40B4-BE49-F238E27FC236}">
                <a16:creationId xmlns:a16="http://schemas.microsoft.com/office/drawing/2014/main" id="{C385CEF3-992B-A7FB-B203-A0E6A3E84141}"/>
              </a:ext>
            </a:extLst>
          </p:cNvPr>
          <p:cNvSpPr>
            <a:spLocks noChangeArrowheads="1"/>
          </p:cNvSpPr>
          <p:nvPr/>
        </p:nvSpPr>
        <p:spPr bwMode="auto">
          <a:xfrm>
            <a:off x="1077788" y="3660060"/>
            <a:ext cx="8058498" cy="866904"/>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0" i="0" u="none" strike="noStrike" cap="none" normalizeH="0" baseline="0" dirty="0">
                <a:ln>
                  <a:noFill/>
                </a:ln>
                <a:solidFill>
                  <a:srgbClr val="444444"/>
                </a:solidFill>
                <a:effectLst/>
                <a:latin typeface="Proxima Nova"/>
              </a:rPr>
              <a:t>$ MYVAR=1729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0" i="0" u="none" strike="noStrike" cap="none" normalizeH="0" baseline="0" dirty="0">
                <a:ln>
                  <a:noFill/>
                </a:ln>
                <a:solidFill>
                  <a:srgbClr val="444444"/>
                </a:solidFill>
                <a:effectLst/>
                <a:latin typeface="Proxima Nova"/>
              </a:rPr>
              <a:t>$ </a:t>
            </a:r>
            <a:r>
              <a:rPr kumimoji="0" lang="es-ES" altLang="es-ES" b="0" i="0" u="none" strike="noStrike" cap="none" normalizeH="0" baseline="0" dirty="0" err="1">
                <a:ln>
                  <a:noFill/>
                </a:ln>
                <a:solidFill>
                  <a:srgbClr val="397300"/>
                </a:solidFill>
                <a:effectLst/>
                <a:latin typeface="Proxima Nova"/>
              </a:rPr>
              <a:t>export</a:t>
            </a:r>
            <a:r>
              <a:rPr kumimoji="0" lang="es-ES" altLang="es-ES" b="0" i="0" u="none" strike="noStrike" cap="none" normalizeH="0" baseline="0" dirty="0">
                <a:ln>
                  <a:noFill/>
                </a:ln>
                <a:solidFill>
                  <a:srgbClr val="444444"/>
                </a:solidFill>
                <a:effectLst/>
                <a:latin typeface="Proxima Nova"/>
              </a:rPr>
              <a:t> MYVAR=1729 </a:t>
            </a:r>
            <a:endParaRPr kumimoji="0" lang="es-ES" altLang="es-ES" b="0" i="0" u="none" strike="noStrike" cap="none" normalizeH="0" baseline="0" dirty="0">
              <a:ln>
                <a:noFill/>
              </a:ln>
              <a:solidFill>
                <a:schemeClr val="tx1"/>
              </a:solidFill>
              <a:effectLst/>
              <a:latin typeface="Proxima Nova"/>
            </a:endParaRPr>
          </a:p>
        </p:txBody>
      </p:sp>
      <p:sp>
        <p:nvSpPr>
          <p:cNvPr id="3" name="Rectangle 1">
            <a:extLst>
              <a:ext uri="{FF2B5EF4-FFF2-40B4-BE49-F238E27FC236}">
                <a16:creationId xmlns:a16="http://schemas.microsoft.com/office/drawing/2014/main" id="{74F1A3C6-72EB-A1F6-0DAB-E74A1700784A}"/>
              </a:ext>
            </a:extLst>
          </p:cNvPr>
          <p:cNvSpPr>
            <a:spLocks noChangeArrowheads="1"/>
          </p:cNvSpPr>
          <p:nvPr/>
        </p:nvSpPr>
        <p:spPr bwMode="auto">
          <a:xfrm>
            <a:off x="1077788" y="5494616"/>
            <a:ext cx="8058498" cy="1697901"/>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0" i="0" u="none" strike="noStrike" cap="none" normalizeH="0" baseline="0" dirty="0">
                <a:ln>
                  <a:noFill/>
                </a:ln>
                <a:solidFill>
                  <a:srgbClr val="444444"/>
                </a:solidFill>
                <a:effectLst/>
                <a:latin typeface="Proxima Nova"/>
              </a:rPr>
              <a:t>$ </a:t>
            </a:r>
            <a:r>
              <a:rPr kumimoji="0" lang="es-ES" altLang="es-ES" b="0" i="0" u="none" strike="noStrike" cap="none" normalizeH="0" baseline="0" dirty="0" err="1">
                <a:ln>
                  <a:noFill/>
                </a:ln>
                <a:solidFill>
                  <a:srgbClr val="397300"/>
                </a:solidFill>
                <a:effectLst/>
                <a:latin typeface="Proxima Nova"/>
              </a:rPr>
              <a:t>export</a:t>
            </a:r>
            <a:r>
              <a:rPr kumimoji="0" lang="es-ES" altLang="es-ES" b="0" i="0" u="none" strike="noStrike" cap="none" normalizeH="0" baseline="0" dirty="0">
                <a:ln>
                  <a:noFill/>
                </a:ln>
                <a:solidFill>
                  <a:srgbClr val="444444"/>
                </a:solidFill>
                <a:effectLst/>
                <a:latin typeface="Proxima Nova"/>
              </a:rPr>
              <a:t>-n USER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0" i="0" u="none" strike="noStrike" cap="none" normalizeH="0" baseline="0" dirty="0">
                <a:ln>
                  <a:noFill/>
                </a:ln>
                <a:solidFill>
                  <a:srgbClr val="444444"/>
                </a:solidFill>
                <a:effectLst/>
                <a:latin typeface="Proxima Nova"/>
              </a:rPr>
              <a:t>$ </a:t>
            </a:r>
            <a:r>
              <a:rPr kumimoji="0" lang="es-ES" altLang="es-ES" b="0" i="0" u="none" strike="noStrike" cap="none" normalizeH="0" baseline="0" dirty="0" err="1">
                <a:ln>
                  <a:noFill/>
                </a:ln>
                <a:solidFill>
                  <a:srgbClr val="444444"/>
                </a:solidFill>
                <a:effectLst/>
                <a:latin typeface="Proxima Nova"/>
              </a:rPr>
              <a:t>bash</a:t>
            </a:r>
            <a:r>
              <a:rPr kumimoji="0" lang="es-ES" altLang="es-ES" b="0" i="0" u="none" strike="noStrike" cap="none" normalizeH="0" baseline="0" dirty="0">
                <a:ln>
                  <a:noFill/>
                </a:ln>
                <a:solidFill>
                  <a:srgbClr val="444444"/>
                </a:solidFill>
                <a:effectLst/>
                <a:latin typeface="Proxima Nova"/>
              </a:rPr>
              <a:t> </a:t>
            </a:r>
            <a:r>
              <a:rPr kumimoji="0" lang="es-ES" altLang="es-ES" b="0" i="0" u="none" strike="noStrike" cap="none" normalizeH="0" baseline="0" dirty="0">
                <a:ln>
                  <a:noFill/>
                </a:ln>
                <a:solidFill>
                  <a:srgbClr val="888888"/>
                </a:solidFill>
                <a:effectLst/>
                <a:latin typeface="Proxima Nova"/>
              </a:rPr>
              <a:t># Open a new </a:t>
            </a:r>
            <a:r>
              <a:rPr kumimoji="0" lang="es-ES" altLang="es-ES" b="0" i="0" u="none" strike="noStrike" cap="none" normalizeH="0" baseline="0" dirty="0" err="1">
                <a:ln>
                  <a:noFill/>
                </a:ln>
                <a:solidFill>
                  <a:srgbClr val="888888"/>
                </a:solidFill>
                <a:effectLst/>
                <a:latin typeface="Proxima Nova"/>
              </a:rPr>
              <a:t>child</a:t>
            </a:r>
            <a:r>
              <a:rPr kumimoji="0" lang="es-ES" altLang="es-ES" b="0" i="0" u="none" strike="noStrike" cap="none" normalizeH="0" baseline="0" dirty="0">
                <a:ln>
                  <a:noFill/>
                </a:ln>
                <a:solidFill>
                  <a:srgbClr val="888888"/>
                </a:solidFill>
                <a:effectLst/>
                <a:latin typeface="Proxima Nova"/>
              </a:rPr>
              <a:t> </a:t>
            </a:r>
            <a:r>
              <a:rPr kumimoji="0" lang="es-ES" altLang="es-ES" b="0" i="0" u="none" strike="noStrike" cap="none" normalizeH="0" baseline="0" dirty="0" err="1">
                <a:ln>
                  <a:noFill/>
                </a:ln>
                <a:solidFill>
                  <a:srgbClr val="888888"/>
                </a:solidFill>
                <a:effectLst/>
                <a:latin typeface="Proxima Nova"/>
              </a:rPr>
              <a:t>shell</a:t>
            </a:r>
            <a:r>
              <a:rPr kumimoji="0" lang="es-ES" altLang="es-ES" b="0" i="0" u="none" strike="noStrike" cap="none" normalizeH="0" baseline="0" dirty="0">
                <a:ln>
                  <a:noFill/>
                </a:ln>
                <a:solidFill>
                  <a:srgbClr val="888888"/>
                </a:solidFill>
                <a:effectLst/>
                <a:latin typeface="Proxima Nova"/>
              </a:rPr>
              <a:t> </a:t>
            </a:r>
            <a:r>
              <a:rPr kumimoji="0" lang="es-ES" altLang="es-ES" b="0" i="0" u="none" strike="noStrike" cap="none" normalizeH="0" baseline="0" dirty="0" err="1">
                <a:ln>
                  <a:noFill/>
                </a:ln>
                <a:solidFill>
                  <a:srgbClr val="888888"/>
                </a:solidFill>
                <a:effectLst/>
                <a:latin typeface="Proxima Nova"/>
              </a:rPr>
              <a:t>again</a:t>
            </a: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0" i="0" u="none" strike="noStrike" cap="none" normalizeH="0" baseline="0" dirty="0">
                <a:ln>
                  <a:noFill/>
                </a:ln>
                <a:solidFill>
                  <a:srgbClr val="444444"/>
                </a:solidFill>
                <a:effectLst/>
                <a:latin typeface="Proxima Nova"/>
              </a:rPr>
              <a:t>$ </a:t>
            </a:r>
            <a:r>
              <a:rPr kumimoji="0" lang="es-ES" altLang="es-ES" b="0" i="0" u="none" strike="noStrike" cap="none" normalizeH="0" baseline="0" dirty="0">
                <a:ln>
                  <a:noFill/>
                </a:ln>
                <a:solidFill>
                  <a:srgbClr val="397300"/>
                </a:solidFill>
                <a:effectLst/>
                <a:latin typeface="Proxima Nova"/>
              </a:rPr>
              <a:t>echo</a:t>
            </a:r>
            <a:r>
              <a:rPr kumimoji="0" lang="es-ES" altLang="es-ES" b="0" i="0" u="none" strike="noStrike" cap="none" normalizeH="0" baseline="0" dirty="0">
                <a:ln>
                  <a:noFill/>
                </a:ln>
                <a:solidFill>
                  <a:srgbClr val="444444"/>
                </a:solidFill>
                <a:effectLst/>
                <a:latin typeface="Proxima Nova"/>
              </a:rPr>
              <a:t> </a:t>
            </a:r>
            <a:r>
              <a:rPr kumimoji="0" lang="es-ES" altLang="es-ES" b="0" i="0" u="none" strike="noStrike" cap="none" normalizeH="0" baseline="0" dirty="0">
                <a:ln>
                  <a:noFill/>
                </a:ln>
                <a:solidFill>
                  <a:srgbClr val="BC6060"/>
                </a:solidFill>
                <a:effectLst/>
                <a:latin typeface="Proxima Nova"/>
              </a:rPr>
              <a:t>$USER</a:t>
            </a: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0" i="0" u="none" strike="noStrike" cap="none" normalizeH="0" baseline="0" dirty="0">
                <a:ln>
                  <a:noFill/>
                </a:ln>
                <a:solidFill>
                  <a:srgbClr val="444444"/>
                </a:solidFill>
                <a:effectLst/>
                <a:latin typeface="Proxima Nova"/>
              </a:rPr>
              <a:t>$ </a:t>
            </a:r>
            <a:endParaRPr kumimoji="0" lang="es-ES" altLang="es-ES" b="0" i="0" u="none" strike="noStrike" cap="none" normalizeH="0" baseline="0" dirty="0">
              <a:ln>
                <a:noFill/>
              </a:ln>
              <a:solidFill>
                <a:schemeClr val="tx1"/>
              </a:solidFill>
              <a:effectLst/>
              <a:latin typeface="Proxima Nova"/>
            </a:endParaRPr>
          </a:p>
        </p:txBody>
      </p:sp>
    </p:spTree>
    <p:extLst>
      <p:ext uri="{BB962C8B-B14F-4D97-AF65-F5344CB8AC3E}">
        <p14:creationId xmlns:p14="http://schemas.microsoft.com/office/powerpoint/2010/main" val="11572131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PlaceHolder 2"/>
          <p:cNvSpPr>
            <a:spLocks noGrp="1"/>
          </p:cNvSpPr>
          <p:nvPr>
            <p:ph/>
          </p:nvPr>
        </p:nvSpPr>
        <p:spPr>
          <a:xfrm>
            <a:off x="678780" y="1133511"/>
            <a:ext cx="8700840" cy="939130"/>
          </a:xfrm>
          <a:prstGeom prst="rect">
            <a:avLst/>
          </a:prstGeom>
          <a:noFill/>
          <a:ln w="0">
            <a:noFill/>
          </a:ln>
        </p:spPr>
        <p:txBody>
          <a:bodyPr lIns="0" tIns="91440" rIns="0" bIns="91440" anchor="t">
            <a:noAutofit/>
          </a:bodyPr>
          <a:lstStyle/>
          <a:p>
            <a:pPr lvl="1">
              <a:lnSpc>
                <a:spcPct val="150000"/>
              </a:lnSpc>
            </a:pPr>
            <a:r>
              <a:rPr lang="en-US" sz="1800" dirty="0"/>
              <a:t>A bash shell script have parameters. These parameters start from </a:t>
            </a:r>
            <a:r>
              <a:rPr lang="en-US" sz="1800" b="1" dirty="0"/>
              <a:t>$1</a:t>
            </a:r>
            <a:r>
              <a:rPr lang="en-US" sz="1800" dirty="0"/>
              <a:t> to </a:t>
            </a:r>
            <a:r>
              <a:rPr lang="en-US" sz="1800" b="1" dirty="0"/>
              <a:t>$9.</a:t>
            </a:r>
            <a:endParaRPr lang="es-ES" sz="1800" b="1" spc="-1" dirty="0">
              <a:solidFill>
                <a:schemeClr val="accent3"/>
              </a:solidFill>
              <a:latin typeface="Proxima Nova"/>
            </a:endParaRPr>
          </a:p>
          <a:p>
            <a:pPr lvl="1">
              <a:lnSpc>
                <a:spcPct val="150000"/>
              </a:lnSpc>
            </a:pPr>
            <a:r>
              <a:rPr lang="en-US" sz="1800" dirty="0"/>
              <a:t>When we pass arguments into the command line interface, a positional parameter is assigned to these arguments through the shell</a:t>
            </a:r>
            <a:endParaRPr lang="es-ES" sz="1800" dirty="0"/>
          </a:p>
          <a:p>
            <a:pPr lvl="2">
              <a:lnSpc>
                <a:spcPct val="150000"/>
              </a:lnSpc>
            </a:pPr>
            <a:endParaRPr lang="es-ES" sz="1800" spc="-1" dirty="0">
              <a:solidFill>
                <a:schemeClr val="accent3"/>
              </a:solidFill>
              <a:latin typeface="Proxima Nova"/>
            </a:endParaRPr>
          </a:p>
          <a:p>
            <a:pPr marL="914400" lvl="2" indent="0">
              <a:lnSpc>
                <a:spcPct val="150000"/>
              </a:lnSpc>
              <a:buNone/>
            </a:pPr>
            <a:endParaRPr lang="en-US" sz="1800" spc="-1" dirty="0">
              <a:solidFill>
                <a:schemeClr val="accent3"/>
              </a:solidFill>
              <a:latin typeface="Proxima Nova"/>
            </a:endParaRPr>
          </a:p>
        </p:txBody>
      </p:sp>
      <p:sp>
        <p:nvSpPr>
          <p:cNvPr id="243" name="PlaceHolder 1"/>
          <p:cNvSpPr>
            <a:spLocks noGrp="1"/>
          </p:cNvSpPr>
          <p:nvPr>
            <p:ph type="title"/>
          </p:nvPr>
        </p:nvSpPr>
        <p:spPr>
          <a:xfrm>
            <a:off x="756617" y="480600"/>
            <a:ext cx="8700840" cy="784440"/>
          </a:xfrm>
          <a:prstGeom prst="rect">
            <a:avLst/>
          </a:prstGeom>
          <a:noFill/>
          <a:ln w="0">
            <a:noFill/>
          </a:ln>
        </p:spPr>
        <p:txBody>
          <a:bodyPr lIns="0" tIns="91440" rIns="0" bIns="91440" anchor="t">
            <a:noAutofit/>
          </a:bodyPr>
          <a:lstStyle/>
          <a:p>
            <a:pPr indent="0">
              <a:lnSpc>
                <a:spcPct val="100000"/>
              </a:lnSpc>
              <a:buNone/>
              <a:tabLst>
                <a:tab pos="0" algn="l"/>
              </a:tabLst>
            </a:pPr>
            <a:r>
              <a:rPr lang="ca" sz="2800" spc="-1" dirty="0">
                <a:solidFill>
                  <a:schemeClr val="dk1"/>
                </a:solidFill>
                <a:latin typeface="Proxima Nova"/>
              </a:rPr>
              <a:t>Parameters ( I)</a:t>
            </a:r>
            <a:endParaRPr lang="es-ES" sz="2800" b="0" strike="noStrike" spc="-1" dirty="0">
              <a:solidFill>
                <a:srgbClr val="000000"/>
              </a:solidFill>
              <a:latin typeface="Arial"/>
            </a:endParaRPr>
          </a:p>
        </p:txBody>
      </p:sp>
      <p:sp>
        <p:nvSpPr>
          <p:cNvPr id="245" name="PlaceHolder 3"/>
          <p:cNvSpPr>
            <a:spLocks noGrp="1"/>
          </p:cNvSpPr>
          <p:nvPr>
            <p:ph type="sldNum" idx="19"/>
          </p:nvPr>
        </p:nvSpPr>
        <p:spPr>
          <a:xfrm>
            <a:off x="9012600" y="6753240"/>
            <a:ext cx="559440" cy="538560"/>
          </a:xfrm>
          <a:prstGeom prst="rect">
            <a:avLst/>
          </a:prstGeom>
          <a:noFill/>
          <a:ln w="0">
            <a:noFill/>
          </a:ln>
        </p:spPr>
        <p:txBody>
          <a:bodyPr lIns="90000" tIns="91440" rIns="90000" bIns="91440" anchor="ctr">
            <a:noAutofit/>
          </a:bodyPr>
          <a:lstStyle>
            <a:lvl1pPr indent="0" algn="r">
              <a:lnSpc>
                <a:spcPct val="100000"/>
              </a:lnSpc>
              <a:buNone/>
              <a:tabLst>
                <a:tab pos="0" algn="l"/>
              </a:tabLst>
              <a:defRPr lang="ca" sz="1000" b="0" strike="noStrike" spc="-1">
                <a:solidFill>
                  <a:schemeClr val="dk1"/>
                </a:solidFill>
                <a:latin typeface="Proxima Nova"/>
                <a:ea typeface="Proxima Nova"/>
              </a:defRPr>
            </a:lvl1pPr>
          </a:lstStyle>
          <a:p>
            <a:pPr indent="0" algn="r">
              <a:lnSpc>
                <a:spcPct val="100000"/>
              </a:lnSpc>
              <a:buNone/>
              <a:tabLst>
                <a:tab pos="0" algn="l"/>
              </a:tabLst>
            </a:pPr>
            <a:fld id="{A9CD0CBA-E789-4981-B852-56CBF5645A67}" type="slidenum">
              <a:rPr lang="ca" sz="1000" b="0" strike="noStrike" spc="-1">
                <a:solidFill>
                  <a:schemeClr val="dk1"/>
                </a:solidFill>
                <a:latin typeface="Proxima Nova"/>
                <a:ea typeface="Proxima Nova"/>
              </a:rPr>
              <a:t>23</a:t>
            </a:fld>
            <a:endParaRPr lang="es-ES" sz="1000" b="0" strike="noStrike" spc="-1">
              <a:solidFill>
                <a:srgbClr val="000000"/>
              </a:solidFill>
              <a:latin typeface="Times New Roman"/>
            </a:endParaRPr>
          </a:p>
        </p:txBody>
      </p:sp>
      <p:graphicFrame>
        <p:nvGraphicFramePr>
          <p:cNvPr id="2" name="Tabla 1">
            <a:extLst>
              <a:ext uri="{FF2B5EF4-FFF2-40B4-BE49-F238E27FC236}">
                <a16:creationId xmlns:a16="http://schemas.microsoft.com/office/drawing/2014/main" id="{FD28F4CF-51D8-DC53-61C4-861399E04247}"/>
              </a:ext>
            </a:extLst>
          </p:cNvPr>
          <p:cNvGraphicFramePr>
            <a:graphicFrameLocks noGrp="1"/>
          </p:cNvGraphicFramePr>
          <p:nvPr>
            <p:extLst>
              <p:ext uri="{D42A27DB-BD31-4B8C-83A1-F6EECF244321}">
                <p14:modId xmlns:p14="http://schemas.microsoft.com/office/powerpoint/2010/main" val="1862601041"/>
              </p:ext>
            </p:extLst>
          </p:nvPr>
        </p:nvGraphicFramePr>
        <p:xfrm>
          <a:off x="699325" y="2686679"/>
          <a:ext cx="8815423" cy="3952210"/>
        </p:xfrm>
        <a:graphic>
          <a:graphicData uri="http://schemas.openxmlformats.org/drawingml/2006/table">
            <a:tbl>
              <a:tblPr/>
              <a:tblGrid>
                <a:gridCol w="2205655">
                  <a:extLst>
                    <a:ext uri="{9D8B030D-6E8A-4147-A177-3AD203B41FA5}">
                      <a16:colId xmlns:a16="http://schemas.microsoft.com/office/drawing/2014/main" val="2786713514"/>
                    </a:ext>
                  </a:extLst>
                </a:gridCol>
                <a:gridCol w="6609768">
                  <a:extLst>
                    <a:ext uri="{9D8B030D-6E8A-4147-A177-3AD203B41FA5}">
                      <a16:colId xmlns:a16="http://schemas.microsoft.com/office/drawing/2014/main" val="1277088463"/>
                    </a:ext>
                  </a:extLst>
                </a:gridCol>
              </a:tblGrid>
              <a:tr h="575722">
                <a:tc>
                  <a:txBody>
                    <a:bodyPr/>
                    <a:lstStyle/>
                    <a:p>
                      <a:pPr algn="l"/>
                      <a:r>
                        <a:rPr lang="es-ES" sz="2000" b="1" dirty="0" err="1"/>
                        <a:t>Parameters</a:t>
                      </a:r>
                      <a:r>
                        <a:rPr lang="es-ES" sz="2000" b="1" dirty="0"/>
                        <a:t> </a:t>
                      </a:r>
                    </a:p>
                  </a:txBody>
                  <a:tcPr anchor="ctr">
                    <a:lnL>
                      <a:noFill/>
                    </a:lnL>
                    <a:lnR>
                      <a:noFill/>
                    </a:lnR>
                    <a:lnT>
                      <a:noFill/>
                    </a:lnT>
                    <a:lnB>
                      <a:noFill/>
                    </a:lnB>
                    <a:solidFill>
                      <a:schemeClr val="bg2"/>
                    </a:solidFill>
                  </a:tcPr>
                </a:tc>
                <a:tc>
                  <a:txBody>
                    <a:bodyPr/>
                    <a:lstStyle/>
                    <a:p>
                      <a:pPr algn="l"/>
                      <a:r>
                        <a:rPr lang="es-ES" sz="2000" b="1" dirty="0" err="1"/>
                        <a:t>Function</a:t>
                      </a:r>
                      <a:r>
                        <a:rPr lang="es-ES" sz="2000" b="1" dirty="0"/>
                        <a:t> </a:t>
                      </a:r>
                    </a:p>
                  </a:txBody>
                  <a:tcPr anchor="ctr">
                    <a:lnL>
                      <a:noFill/>
                    </a:lnL>
                    <a:lnR>
                      <a:noFill/>
                    </a:lnR>
                    <a:lnT>
                      <a:noFill/>
                    </a:lnT>
                    <a:lnB>
                      <a:noFill/>
                    </a:lnB>
                    <a:solidFill>
                      <a:schemeClr val="bg2"/>
                    </a:solidFill>
                  </a:tcPr>
                </a:tc>
                <a:extLst>
                  <a:ext uri="{0D108BD9-81ED-4DB2-BD59-A6C34878D82A}">
                    <a16:rowId xmlns:a16="http://schemas.microsoft.com/office/drawing/2014/main" val="2447349033"/>
                  </a:ext>
                </a:extLst>
              </a:tr>
              <a:tr h="422061">
                <a:tc>
                  <a:txBody>
                    <a:bodyPr/>
                    <a:lstStyle/>
                    <a:p>
                      <a:r>
                        <a:rPr lang="es-ES" sz="1800" dirty="0"/>
                        <a:t>$1-$9</a:t>
                      </a:r>
                    </a:p>
                  </a:txBody>
                  <a:tcPr anchor="ctr">
                    <a:lnL>
                      <a:noFill/>
                    </a:lnL>
                    <a:lnR>
                      <a:noFill/>
                    </a:lnR>
                    <a:lnT>
                      <a:noFill/>
                    </a:lnT>
                    <a:lnB>
                      <a:noFill/>
                    </a:lnB>
                  </a:tcPr>
                </a:tc>
                <a:tc>
                  <a:txBody>
                    <a:bodyPr/>
                    <a:lstStyle/>
                    <a:p>
                      <a:r>
                        <a:rPr lang="en-US" sz="1800" dirty="0"/>
                        <a:t>Represent positional parameters for arguments one to nine</a:t>
                      </a:r>
                    </a:p>
                  </a:txBody>
                  <a:tcPr anchor="ctr">
                    <a:lnL>
                      <a:noFill/>
                    </a:lnL>
                    <a:lnR>
                      <a:noFill/>
                    </a:lnR>
                    <a:lnT>
                      <a:noFill/>
                    </a:lnT>
                    <a:lnB>
                      <a:noFill/>
                    </a:lnB>
                  </a:tcPr>
                </a:tc>
                <a:extLst>
                  <a:ext uri="{0D108BD9-81ED-4DB2-BD59-A6C34878D82A}">
                    <a16:rowId xmlns:a16="http://schemas.microsoft.com/office/drawing/2014/main" val="2981405285"/>
                  </a:ext>
                </a:extLst>
              </a:tr>
              <a:tr h="422061">
                <a:tc>
                  <a:txBody>
                    <a:bodyPr/>
                    <a:lstStyle/>
                    <a:p>
                      <a:r>
                        <a:rPr lang="es-ES" sz="1800" dirty="0"/>
                        <a:t>${10}-${n}</a:t>
                      </a:r>
                    </a:p>
                  </a:txBody>
                  <a:tcPr anchor="ctr">
                    <a:lnL>
                      <a:noFill/>
                    </a:lnL>
                    <a:lnR>
                      <a:noFill/>
                    </a:lnR>
                    <a:lnT>
                      <a:noFill/>
                    </a:lnT>
                    <a:lnB>
                      <a:noFill/>
                    </a:lnB>
                    <a:solidFill>
                      <a:schemeClr val="bg2">
                        <a:lumMod val="40000"/>
                        <a:lumOff val="60000"/>
                      </a:schemeClr>
                    </a:solidFill>
                  </a:tcPr>
                </a:tc>
                <a:tc>
                  <a:txBody>
                    <a:bodyPr/>
                    <a:lstStyle/>
                    <a:p>
                      <a:r>
                        <a:rPr lang="en-US" sz="1800" dirty="0"/>
                        <a:t>Represent positional parameters for arguments after nine</a:t>
                      </a:r>
                    </a:p>
                  </a:txBody>
                  <a:tcPr anchor="ctr">
                    <a:lnL>
                      <a:noFill/>
                    </a:lnL>
                    <a:lnR>
                      <a:noFill/>
                    </a:lnR>
                    <a:lnT>
                      <a:noFill/>
                    </a:lnT>
                    <a:lnB>
                      <a:noFill/>
                    </a:lnB>
                    <a:solidFill>
                      <a:schemeClr val="bg2">
                        <a:lumMod val="40000"/>
                        <a:lumOff val="60000"/>
                      </a:schemeClr>
                    </a:solidFill>
                  </a:tcPr>
                </a:tc>
                <a:extLst>
                  <a:ext uri="{0D108BD9-81ED-4DB2-BD59-A6C34878D82A}">
                    <a16:rowId xmlns:a16="http://schemas.microsoft.com/office/drawing/2014/main" val="3563201929"/>
                  </a:ext>
                </a:extLst>
              </a:tr>
              <a:tr h="422061">
                <a:tc>
                  <a:txBody>
                    <a:bodyPr/>
                    <a:lstStyle/>
                    <a:p>
                      <a:r>
                        <a:rPr lang="es-ES" sz="1800" dirty="0"/>
                        <a:t>$0</a:t>
                      </a:r>
                    </a:p>
                  </a:txBody>
                  <a:tcPr anchor="ctr">
                    <a:lnL>
                      <a:noFill/>
                    </a:lnL>
                    <a:lnR>
                      <a:noFill/>
                    </a:lnR>
                    <a:lnT>
                      <a:noFill/>
                    </a:lnT>
                    <a:lnB>
                      <a:noFill/>
                    </a:lnB>
                  </a:tcPr>
                </a:tc>
                <a:tc>
                  <a:txBody>
                    <a:bodyPr/>
                    <a:lstStyle/>
                    <a:p>
                      <a:r>
                        <a:rPr lang="en-US" sz="1800" dirty="0"/>
                        <a:t>Represent name of the script </a:t>
                      </a:r>
                    </a:p>
                  </a:txBody>
                  <a:tcPr anchor="ctr">
                    <a:lnL>
                      <a:noFill/>
                    </a:lnL>
                    <a:lnR>
                      <a:noFill/>
                    </a:lnR>
                    <a:lnT>
                      <a:noFill/>
                    </a:lnT>
                    <a:lnB>
                      <a:noFill/>
                    </a:lnB>
                  </a:tcPr>
                </a:tc>
                <a:extLst>
                  <a:ext uri="{0D108BD9-81ED-4DB2-BD59-A6C34878D82A}">
                    <a16:rowId xmlns:a16="http://schemas.microsoft.com/office/drawing/2014/main" val="4018483778"/>
                  </a:ext>
                </a:extLst>
              </a:tr>
              <a:tr h="422061">
                <a:tc>
                  <a:txBody>
                    <a:bodyPr/>
                    <a:lstStyle/>
                    <a:p>
                      <a:r>
                        <a:rPr lang="es-ES" sz="1800" dirty="0"/>
                        <a:t>$∗</a:t>
                      </a:r>
                    </a:p>
                  </a:txBody>
                  <a:tcPr anchor="ctr">
                    <a:lnL>
                      <a:noFill/>
                    </a:lnL>
                    <a:lnR>
                      <a:noFill/>
                    </a:lnR>
                    <a:lnT>
                      <a:noFill/>
                    </a:lnT>
                    <a:lnB>
                      <a:noFill/>
                    </a:lnB>
                    <a:solidFill>
                      <a:schemeClr val="bg2">
                        <a:lumMod val="40000"/>
                        <a:lumOff val="60000"/>
                      </a:schemeClr>
                    </a:solidFill>
                  </a:tcPr>
                </a:tc>
                <a:tc>
                  <a:txBody>
                    <a:bodyPr/>
                    <a:lstStyle/>
                    <a:p>
                      <a:r>
                        <a:rPr lang="en-US" sz="1800" dirty="0"/>
                        <a:t>Represent all the arguments as a single string</a:t>
                      </a:r>
                    </a:p>
                  </a:txBody>
                  <a:tcPr anchor="ctr">
                    <a:lnL>
                      <a:noFill/>
                    </a:lnL>
                    <a:lnR>
                      <a:noFill/>
                    </a:lnR>
                    <a:lnT>
                      <a:noFill/>
                    </a:lnT>
                    <a:lnB>
                      <a:noFill/>
                    </a:lnB>
                    <a:solidFill>
                      <a:schemeClr val="bg2">
                        <a:lumMod val="40000"/>
                        <a:lumOff val="60000"/>
                      </a:schemeClr>
                    </a:solidFill>
                  </a:tcPr>
                </a:tc>
                <a:extLst>
                  <a:ext uri="{0D108BD9-81ED-4DB2-BD59-A6C34878D82A}">
                    <a16:rowId xmlns:a16="http://schemas.microsoft.com/office/drawing/2014/main" val="1696107765"/>
                  </a:ext>
                </a:extLst>
              </a:tr>
              <a:tr h="422061">
                <a:tc>
                  <a:txBody>
                    <a:bodyPr/>
                    <a:lstStyle/>
                    <a:p>
                      <a:r>
                        <a:rPr lang="es-ES" sz="1800" dirty="0"/>
                        <a:t>$@ </a:t>
                      </a:r>
                    </a:p>
                  </a:txBody>
                  <a:tcPr anchor="ctr">
                    <a:lnL>
                      <a:noFill/>
                    </a:lnL>
                    <a:lnR>
                      <a:noFill/>
                    </a:lnR>
                    <a:lnT>
                      <a:noFill/>
                    </a:lnT>
                    <a:lnB>
                      <a:noFill/>
                    </a:lnB>
                  </a:tcPr>
                </a:tc>
                <a:tc>
                  <a:txBody>
                    <a:bodyPr/>
                    <a:lstStyle/>
                    <a:p>
                      <a:r>
                        <a:rPr lang="en-US" sz="1800" dirty="0"/>
                        <a:t>Same as $∗, but differ when enclosed in (")</a:t>
                      </a:r>
                    </a:p>
                  </a:txBody>
                  <a:tcPr anchor="ctr">
                    <a:lnL>
                      <a:noFill/>
                    </a:lnL>
                    <a:lnR>
                      <a:noFill/>
                    </a:lnR>
                    <a:lnT>
                      <a:noFill/>
                    </a:lnT>
                    <a:lnB>
                      <a:noFill/>
                    </a:lnB>
                  </a:tcPr>
                </a:tc>
                <a:extLst>
                  <a:ext uri="{0D108BD9-81ED-4DB2-BD59-A6C34878D82A}">
                    <a16:rowId xmlns:a16="http://schemas.microsoft.com/office/drawing/2014/main" val="3113047450"/>
                  </a:ext>
                </a:extLst>
              </a:tr>
              <a:tr h="422061">
                <a:tc>
                  <a:txBody>
                    <a:bodyPr/>
                    <a:lstStyle/>
                    <a:p>
                      <a:r>
                        <a:rPr lang="es-ES" sz="1800" dirty="0"/>
                        <a:t>$#</a:t>
                      </a:r>
                    </a:p>
                  </a:txBody>
                  <a:tcPr anchor="ctr">
                    <a:lnL>
                      <a:noFill/>
                    </a:lnL>
                    <a:lnR>
                      <a:noFill/>
                    </a:lnR>
                    <a:lnT>
                      <a:noFill/>
                    </a:lnT>
                    <a:lnB>
                      <a:noFill/>
                    </a:lnB>
                    <a:solidFill>
                      <a:schemeClr val="bg2">
                        <a:lumMod val="40000"/>
                        <a:lumOff val="60000"/>
                      </a:schemeClr>
                    </a:solidFill>
                  </a:tcPr>
                </a:tc>
                <a:tc>
                  <a:txBody>
                    <a:bodyPr/>
                    <a:lstStyle/>
                    <a:p>
                      <a:r>
                        <a:rPr lang="en-US" sz="1800" dirty="0"/>
                        <a:t>Represent total number of arguments</a:t>
                      </a:r>
                    </a:p>
                  </a:txBody>
                  <a:tcPr anchor="ctr">
                    <a:lnL>
                      <a:noFill/>
                    </a:lnL>
                    <a:lnR>
                      <a:noFill/>
                    </a:lnR>
                    <a:lnT>
                      <a:noFill/>
                    </a:lnT>
                    <a:lnB>
                      <a:noFill/>
                    </a:lnB>
                    <a:solidFill>
                      <a:schemeClr val="bg2">
                        <a:lumMod val="40000"/>
                        <a:lumOff val="60000"/>
                      </a:schemeClr>
                    </a:solidFill>
                  </a:tcPr>
                </a:tc>
                <a:extLst>
                  <a:ext uri="{0D108BD9-81ED-4DB2-BD59-A6C34878D82A}">
                    <a16:rowId xmlns:a16="http://schemas.microsoft.com/office/drawing/2014/main" val="1480333667"/>
                  </a:ext>
                </a:extLst>
              </a:tr>
              <a:tr h="422061">
                <a:tc>
                  <a:txBody>
                    <a:bodyPr/>
                    <a:lstStyle/>
                    <a:p>
                      <a:r>
                        <a:rPr lang="es-ES" sz="1800" dirty="0"/>
                        <a:t>$$</a:t>
                      </a:r>
                    </a:p>
                  </a:txBody>
                  <a:tcPr anchor="ctr">
                    <a:lnL>
                      <a:noFill/>
                    </a:lnL>
                    <a:lnR>
                      <a:noFill/>
                    </a:lnR>
                    <a:lnT>
                      <a:noFill/>
                    </a:lnT>
                    <a:lnB>
                      <a:noFill/>
                    </a:lnB>
                  </a:tcPr>
                </a:tc>
                <a:tc>
                  <a:txBody>
                    <a:bodyPr/>
                    <a:lstStyle/>
                    <a:p>
                      <a:r>
                        <a:rPr lang="es-ES" sz="1800" dirty="0"/>
                        <a:t>PID </a:t>
                      </a:r>
                      <a:r>
                        <a:rPr lang="es-ES" sz="1800" dirty="0" err="1"/>
                        <a:t>of</a:t>
                      </a:r>
                      <a:r>
                        <a:rPr lang="es-ES" sz="1800" dirty="0"/>
                        <a:t> </a:t>
                      </a:r>
                      <a:r>
                        <a:rPr lang="es-ES" sz="1800" dirty="0" err="1"/>
                        <a:t>the</a:t>
                      </a:r>
                      <a:r>
                        <a:rPr lang="es-ES" sz="1800" dirty="0"/>
                        <a:t> script </a:t>
                      </a:r>
                    </a:p>
                  </a:txBody>
                  <a:tcPr anchor="ctr">
                    <a:lnL>
                      <a:noFill/>
                    </a:lnL>
                    <a:lnR>
                      <a:noFill/>
                    </a:lnR>
                    <a:lnT>
                      <a:noFill/>
                    </a:lnT>
                    <a:lnB>
                      <a:noFill/>
                    </a:lnB>
                  </a:tcPr>
                </a:tc>
                <a:extLst>
                  <a:ext uri="{0D108BD9-81ED-4DB2-BD59-A6C34878D82A}">
                    <a16:rowId xmlns:a16="http://schemas.microsoft.com/office/drawing/2014/main" val="3471870876"/>
                  </a:ext>
                </a:extLst>
              </a:tr>
              <a:tr h="422061">
                <a:tc>
                  <a:txBody>
                    <a:bodyPr/>
                    <a:lstStyle/>
                    <a:p>
                      <a:r>
                        <a:rPr lang="es-ES" sz="1800" dirty="0"/>
                        <a:t>$?</a:t>
                      </a:r>
                    </a:p>
                  </a:txBody>
                  <a:tcPr anchor="ctr">
                    <a:lnL>
                      <a:noFill/>
                    </a:lnL>
                    <a:lnR>
                      <a:noFill/>
                    </a:lnR>
                    <a:lnT>
                      <a:noFill/>
                    </a:lnT>
                    <a:lnB>
                      <a:noFill/>
                    </a:lnB>
                    <a:solidFill>
                      <a:schemeClr val="bg2">
                        <a:lumMod val="40000"/>
                        <a:lumOff val="60000"/>
                      </a:schemeClr>
                    </a:solidFill>
                  </a:tcPr>
                </a:tc>
                <a:tc>
                  <a:txBody>
                    <a:bodyPr/>
                    <a:lstStyle/>
                    <a:p>
                      <a:r>
                        <a:rPr lang="es-ES" sz="1800" dirty="0" err="1"/>
                        <a:t>Represent</a:t>
                      </a:r>
                      <a:r>
                        <a:rPr lang="es-ES" sz="1800" dirty="0"/>
                        <a:t> </a:t>
                      </a:r>
                      <a:r>
                        <a:rPr lang="es-ES" sz="1800" dirty="0" err="1"/>
                        <a:t>last</a:t>
                      </a:r>
                      <a:r>
                        <a:rPr lang="es-ES" sz="1800" dirty="0"/>
                        <a:t> </a:t>
                      </a:r>
                      <a:r>
                        <a:rPr lang="es-ES" sz="1800" dirty="0" err="1"/>
                        <a:t>return</a:t>
                      </a:r>
                      <a:r>
                        <a:rPr lang="es-ES" sz="1800" dirty="0"/>
                        <a:t> </a:t>
                      </a:r>
                      <a:r>
                        <a:rPr lang="es-ES" sz="1800" dirty="0" err="1"/>
                        <a:t>code</a:t>
                      </a:r>
                      <a:endParaRPr lang="es-ES" sz="1800" dirty="0"/>
                    </a:p>
                  </a:txBody>
                  <a:tcPr anchor="ctr">
                    <a:lnL>
                      <a:noFill/>
                    </a:lnL>
                    <a:lnR>
                      <a:noFill/>
                    </a:lnR>
                    <a:lnT>
                      <a:noFill/>
                    </a:lnT>
                    <a:lnB>
                      <a:noFill/>
                    </a:lnB>
                    <a:solidFill>
                      <a:schemeClr val="bg2">
                        <a:lumMod val="40000"/>
                        <a:lumOff val="60000"/>
                      </a:schemeClr>
                    </a:solidFill>
                  </a:tcPr>
                </a:tc>
                <a:extLst>
                  <a:ext uri="{0D108BD9-81ED-4DB2-BD59-A6C34878D82A}">
                    <a16:rowId xmlns:a16="http://schemas.microsoft.com/office/drawing/2014/main" val="3772970823"/>
                  </a:ext>
                </a:extLst>
              </a:tr>
            </a:tbl>
          </a:graphicData>
        </a:graphic>
      </p:graphicFrame>
    </p:spTree>
    <p:extLst>
      <p:ext uri="{BB962C8B-B14F-4D97-AF65-F5344CB8AC3E}">
        <p14:creationId xmlns:p14="http://schemas.microsoft.com/office/powerpoint/2010/main" val="3391177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PlaceHolder 2"/>
          <p:cNvSpPr>
            <a:spLocks noGrp="1"/>
          </p:cNvSpPr>
          <p:nvPr>
            <p:ph/>
          </p:nvPr>
        </p:nvSpPr>
        <p:spPr>
          <a:xfrm>
            <a:off x="1435397" y="4682622"/>
            <a:ext cx="8700840" cy="939130"/>
          </a:xfrm>
          <a:prstGeom prst="rect">
            <a:avLst/>
          </a:prstGeom>
          <a:noFill/>
          <a:ln w="0">
            <a:noFill/>
          </a:ln>
        </p:spPr>
        <p:txBody>
          <a:bodyPr lIns="0" tIns="91440" rIns="0" bIns="91440" anchor="t">
            <a:noAutofit/>
          </a:bodyPr>
          <a:lstStyle/>
          <a:p>
            <a:pPr lvl="1">
              <a:lnSpc>
                <a:spcPct val="150000"/>
              </a:lnSpc>
            </a:pPr>
            <a:endParaRPr lang="es-ES" sz="1800" spc="-1" dirty="0">
              <a:solidFill>
                <a:schemeClr val="accent3"/>
              </a:solidFill>
              <a:latin typeface="Proxima Nova"/>
            </a:endParaRPr>
          </a:p>
          <a:p>
            <a:pPr marL="914400" lvl="2" indent="0">
              <a:lnSpc>
                <a:spcPct val="150000"/>
              </a:lnSpc>
              <a:buNone/>
            </a:pPr>
            <a:endParaRPr lang="en-US" sz="1800" spc="-1" dirty="0">
              <a:solidFill>
                <a:schemeClr val="accent3"/>
              </a:solidFill>
              <a:latin typeface="Proxima Nova"/>
            </a:endParaRPr>
          </a:p>
        </p:txBody>
      </p:sp>
      <p:sp>
        <p:nvSpPr>
          <p:cNvPr id="243" name="PlaceHolder 1"/>
          <p:cNvSpPr>
            <a:spLocks noGrp="1"/>
          </p:cNvSpPr>
          <p:nvPr>
            <p:ph type="title"/>
          </p:nvPr>
        </p:nvSpPr>
        <p:spPr>
          <a:xfrm>
            <a:off x="756617" y="480600"/>
            <a:ext cx="8700840" cy="784440"/>
          </a:xfrm>
          <a:prstGeom prst="rect">
            <a:avLst/>
          </a:prstGeom>
          <a:noFill/>
          <a:ln w="0">
            <a:noFill/>
          </a:ln>
        </p:spPr>
        <p:txBody>
          <a:bodyPr lIns="0" tIns="91440" rIns="0" bIns="91440" anchor="t">
            <a:noAutofit/>
          </a:bodyPr>
          <a:lstStyle/>
          <a:p>
            <a:pPr indent="0">
              <a:lnSpc>
                <a:spcPct val="100000"/>
              </a:lnSpc>
              <a:buNone/>
              <a:tabLst>
                <a:tab pos="0" algn="l"/>
              </a:tabLst>
            </a:pPr>
            <a:r>
              <a:rPr lang="ca" sz="2800" spc="-1" dirty="0">
                <a:solidFill>
                  <a:schemeClr val="dk1"/>
                </a:solidFill>
                <a:latin typeface="Proxima Nova"/>
              </a:rPr>
              <a:t>Parameters ( II)</a:t>
            </a:r>
            <a:endParaRPr lang="es-ES" sz="2800" b="0" strike="noStrike" spc="-1" dirty="0">
              <a:solidFill>
                <a:srgbClr val="000000"/>
              </a:solidFill>
              <a:latin typeface="Arial"/>
            </a:endParaRPr>
          </a:p>
        </p:txBody>
      </p:sp>
      <p:sp>
        <p:nvSpPr>
          <p:cNvPr id="245" name="PlaceHolder 3"/>
          <p:cNvSpPr>
            <a:spLocks noGrp="1"/>
          </p:cNvSpPr>
          <p:nvPr>
            <p:ph type="sldNum" idx="19"/>
          </p:nvPr>
        </p:nvSpPr>
        <p:spPr>
          <a:xfrm>
            <a:off x="9012600" y="6753240"/>
            <a:ext cx="559440" cy="538560"/>
          </a:xfrm>
          <a:prstGeom prst="rect">
            <a:avLst/>
          </a:prstGeom>
          <a:noFill/>
          <a:ln w="0">
            <a:noFill/>
          </a:ln>
        </p:spPr>
        <p:txBody>
          <a:bodyPr lIns="90000" tIns="91440" rIns="90000" bIns="91440" anchor="ctr">
            <a:noAutofit/>
          </a:bodyPr>
          <a:lstStyle>
            <a:lvl1pPr indent="0" algn="r">
              <a:lnSpc>
                <a:spcPct val="100000"/>
              </a:lnSpc>
              <a:buNone/>
              <a:tabLst>
                <a:tab pos="0" algn="l"/>
              </a:tabLst>
              <a:defRPr lang="ca" sz="1000" b="0" strike="noStrike" spc="-1">
                <a:solidFill>
                  <a:schemeClr val="dk1"/>
                </a:solidFill>
                <a:latin typeface="Proxima Nova"/>
                <a:ea typeface="Proxima Nova"/>
              </a:defRPr>
            </a:lvl1pPr>
          </a:lstStyle>
          <a:p>
            <a:pPr indent="0" algn="r">
              <a:lnSpc>
                <a:spcPct val="100000"/>
              </a:lnSpc>
              <a:buNone/>
              <a:tabLst>
                <a:tab pos="0" algn="l"/>
              </a:tabLst>
            </a:pPr>
            <a:fld id="{A9CD0CBA-E789-4981-B852-56CBF5645A67}" type="slidenum">
              <a:rPr lang="ca" sz="1000" b="0" strike="noStrike" spc="-1">
                <a:solidFill>
                  <a:schemeClr val="dk1"/>
                </a:solidFill>
                <a:latin typeface="Proxima Nova"/>
                <a:ea typeface="Proxima Nova"/>
              </a:rPr>
              <a:t>24</a:t>
            </a:fld>
            <a:endParaRPr lang="es-ES" sz="1000" b="0" strike="noStrike" spc="-1">
              <a:solidFill>
                <a:srgbClr val="000000"/>
              </a:solidFill>
              <a:latin typeface="Times New Roman"/>
            </a:endParaRPr>
          </a:p>
        </p:txBody>
      </p:sp>
      <p:sp>
        <p:nvSpPr>
          <p:cNvPr id="3" name="Rectangle 1">
            <a:extLst>
              <a:ext uri="{FF2B5EF4-FFF2-40B4-BE49-F238E27FC236}">
                <a16:creationId xmlns:a16="http://schemas.microsoft.com/office/drawing/2014/main" id="{70E3D6DB-58BD-DA35-AABE-C05CDDB8D112}"/>
              </a:ext>
            </a:extLst>
          </p:cNvPr>
          <p:cNvSpPr>
            <a:spLocks noChangeArrowheads="1"/>
          </p:cNvSpPr>
          <p:nvPr/>
        </p:nvSpPr>
        <p:spPr bwMode="auto">
          <a:xfrm>
            <a:off x="756617" y="-15630"/>
            <a:ext cx="8944732" cy="7586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s-ES" altLang="es-E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800" b="1" i="0" u="none" strike="noStrike" cap="none" normalizeH="0" baseline="0" dirty="0" err="1">
                <a:ln>
                  <a:noFill/>
                </a:ln>
                <a:solidFill>
                  <a:schemeClr val="tx1"/>
                </a:solidFill>
                <a:effectLst/>
                <a:latin typeface="Arial" panose="020B0604020202020204" pitchFamily="34" charset="0"/>
              </a:rPr>
              <a:t>Example</a:t>
            </a:r>
            <a:r>
              <a:rPr kumimoji="0" lang="es-ES" altLang="es-ES" sz="1800" b="1" i="0" u="none" strike="noStrike" cap="none" normalizeH="0" baseline="0" dirty="0">
                <a:ln>
                  <a:noFill/>
                </a:ln>
                <a:solidFill>
                  <a:schemeClr val="tx1"/>
                </a:solidFill>
                <a:effectLst/>
                <a:latin typeface="Arial" panose="020B0604020202020204" pitchFamily="34" charset="0"/>
              </a:rPr>
              <a:t> script </a:t>
            </a:r>
            <a:r>
              <a:rPr kumimoji="0" lang="es-ES" altLang="es-ES" sz="1800" b="1" i="0" u="none" strike="noStrike" cap="none" normalizeH="0" baseline="0" dirty="0" err="1">
                <a:ln>
                  <a:noFill/>
                </a:ln>
                <a:solidFill>
                  <a:schemeClr val="tx1"/>
                </a:solidFill>
                <a:effectLst/>
                <a:latin typeface="Arial" panose="020B0604020202020204" pitchFamily="34" charset="0"/>
              </a:rPr>
              <a:t>with</a:t>
            </a:r>
            <a:r>
              <a:rPr kumimoji="0" lang="es-ES" altLang="es-ES" sz="1800" b="1" i="0" u="none" strike="noStrike" cap="none" normalizeH="0" baseline="0" dirty="0">
                <a:ln>
                  <a:noFill/>
                </a:ln>
                <a:solidFill>
                  <a:schemeClr val="tx1"/>
                </a:solidFill>
                <a:effectLst/>
                <a:latin typeface="Arial" panose="020B0604020202020204" pitchFamily="34" charset="0"/>
              </a:rPr>
              <a:t> </a:t>
            </a:r>
            <a:r>
              <a:rPr kumimoji="0" lang="es-ES" altLang="es-ES" sz="1800" b="1" i="0" u="none" strike="noStrike" cap="none" normalizeH="0" baseline="0" dirty="0" err="1">
                <a:ln>
                  <a:noFill/>
                </a:ln>
                <a:solidFill>
                  <a:schemeClr val="tx1"/>
                </a:solidFill>
                <a:effectLst/>
                <a:latin typeface="Arial" panose="020B0604020202020204" pitchFamily="34" charset="0"/>
              </a:rPr>
              <a:t>parameters</a:t>
            </a:r>
            <a:r>
              <a:rPr kumimoji="0" lang="es-ES" altLang="es-ES" sz="1800" b="1" i="0" u="none" strike="noStrike" cap="none" normalizeH="0" baseline="0" dirty="0">
                <a:ln>
                  <a:noFill/>
                </a:ln>
                <a:solidFill>
                  <a:schemeClr val="tx1"/>
                </a:solidFill>
                <a:effectLst/>
                <a:latin typeface="Arial" panose="020B0604020202020204" pitchFamily="34" charset="0"/>
              </a:rPr>
              <a:t>:</a:t>
            </a:r>
            <a:endParaRPr kumimoji="0" lang="es-ES" altLang="es-E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800" b="0" i="0" u="none" strike="noStrike" cap="none" normalizeH="0" baseline="0" dirty="0">
                <a:ln>
                  <a:noFill/>
                </a:ln>
                <a:solidFill>
                  <a:schemeClr val="tx1"/>
                </a:solidFill>
                <a:effectLst/>
                <a:latin typeface="Arial" panose="020B0604020202020204" pitchFamily="34" charset="0"/>
              </a:rPr>
              <a:t>  </a:t>
            </a:r>
            <a:r>
              <a:rPr kumimoji="0" lang="es-ES" altLang="es-ES" sz="12600" b="0" i="0" u="none" strike="noStrike" cap="none" normalizeH="0" baseline="0" dirty="0">
                <a:ln>
                  <a:noFill/>
                </a:ln>
                <a:solidFill>
                  <a:schemeClr val="tx1"/>
                </a:solidFill>
                <a:effectLst/>
                <a:latin typeface="Arial" panose="020B0604020202020204" pitchFamily="34" charset="0"/>
              </a:rPr>
              <a:t>              </a:t>
            </a:r>
            <a:r>
              <a:rPr kumimoji="0" lang="es-ES" altLang="es-E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s-ES" altLang="es-ES" spc="-1" dirty="0">
              <a:solidFill>
                <a:schemeClr val="accent3"/>
              </a:solidFill>
              <a:latin typeface="Proxima Nova"/>
            </a:endParaRP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s-ES" altLang="es-ES" spc="-1" dirty="0">
                <a:solidFill>
                  <a:schemeClr val="accent3"/>
                </a:solidFill>
                <a:latin typeface="Proxima Nova"/>
              </a:rPr>
              <a:t>Look at </a:t>
            </a:r>
            <a:r>
              <a:rPr lang="es-ES" altLang="es-ES" spc="-1" dirty="0" err="1">
                <a:solidFill>
                  <a:schemeClr val="accent3"/>
                </a:solidFill>
                <a:latin typeface="Proxima Nova"/>
              </a:rPr>
              <a:t>the</a:t>
            </a:r>
            <a:r>
              <a:rPr lang="es-ES" altLang="es-ES" spc="-1" dirty="0">
                <a:solidFill>
                  <a:schemeClr val="accent3"/>
                </a:solidFill>
                <a:latin typeface="Proxima Nova"/>
              </a:rPr>
              <a:t> </a:t>
            </a:r>
            <a:r>
              <a:rPr lang="es-ES" altLang="es-ES" spc="-1" dirty="0" err="1">
                <a:solidFill>
                  <a:schemeClr val="accent3"/>
                </a:solidFill>
                <a:latin typeface="Proxima Nova"/>
              </a:rPr>
              <a:t>above</a:t>
            </a:r>
            <a:r>
              <a:rPr lang="es-ES" altLang="es-ES" spc="-1" dirty="0">
                <a:solidFill>
                  <a:schemeClr val="accent3"/>
                </a:solidFill>
                <a:latin typeface="Proxima Nova"/>
              </a:rPr>
              <a:t> </a:t>
            </a:r>
            <a:r>
              <a:rPr lang="es-ES" altLang="es-ES" spc="-1" dirty="0" err="1">
                <a:solidFill>
                  <a:schemeClr val="accent3"/>
                </a:solidFill>
                <a:latin typeface="Proxima Nova"/>
              </a:rPr>
              <a:t>snapshot</a:t>
            </a:r>
            <a:r>
              <a:rPr lang="es-ES" altLang="es-ES" spc="-1" dirty="0">
                <a:solidFill>
                  <a:schemeClr val="accent3"/>
                </a:solidFill>
                <a:latin typeface="Proxima Nova"/>
              </a:rPr>
              <a:t>, </a:t>
            </a:r>
            <a:r>
              <a:rPr lang="es-ES" altLang="es-ES" spc="-1" dirty="0" err="1">
                <a:solidFill>
                  <a:schemeClr val="accent3"/>
                </a:solidFill>
                <a:latin typeface="Proxima Nova"/>
              </a:rPr>
              <a:t>we</a:t>
            </a:r>
            <a:r>
              <a:rPr lang="es-ES" altLang="es-ES" spc="-1" dirty="0">
                <a:solidFill>
                  <a:schemeClr val="accent3"/>
                </a:solidFill>
                <a:latin typeface="Proxima Nova"/>
              </a:rPr>
              <a:t> </a:t>
            </a:r>
            <a:r>
              <a:rPr lang="es-ES" altLang="es-ES" spc="-1" dirty="0" err="1">
                <a:solidFill>
                  <a:schemeClr val="accent3"/>
                </a:solidFill>
                <a:latin typeface="Proxima Nova"/>
              </a:rPr>
              <a:t>have</a:t>
            </a:r>
            <a:r>
              <a:rPr lang="es-ES" altLang="es-ES" spc="-1" dirty="0">
                <a:solidFill>
                  <a:schemeClr val="accent3"/>
                </a:solidFill>
                <a:latin typeface="Proxima Nova"/>
              </a:rPr>
              <a:t> </a:t>
            </a:r>
            <a:r>
              <a:rPr lang="es-ES" altLang="es-ES" spc="-1" dirty="0" err="1">
                <a:solidFill>
                  <a:schemeClr val="accent3"/>
                </a:solidFill>
                <a:latin typeface="Proxima Nova"/>
              </a:rPr>
              <a:t>passed</a:t>
            </a:r>
            <a:r>
              <a:rPr lang="es-ES" altLang="es-ES" spc="-1" dirty="0">
                <a:solidFill>
                  <a:schemeClr val="accent3"/>
                </a:solidFill>
                <a:latin typeface="Proxima Nova"/>
              </a:rPr>
              <a:t> </a:t>
            </a:r>
            <a:r>
              <a:rPr lang="es-ES" altLang="es-ES" spc="-1" dirty="0" err="1">
                <a:solidFill>
                  <a:schemeClr val="accent3"/>
                </a:solidFill>
                <a:latin typeface="Proxima Nova"/>
              </a:rPr>
              <a:t>arguments</a:t>
            </a:r>
            <a:r>
              <a:rPr lang="es-ES" altLang="es-ES" spc="-1" dirty="0">
                <a:solidFill>
                  <a:schemeClr val="accent3"/>
                </a:solidFill>
                <a:latin typeface="Proxima Nova"/>
              </a:rPr>
              <a:t> 1, 5, 90. </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s-ES" altLang="es-ES" spc="-1" dirty="0" err="1">
                <a:solidFill>
                  <a:schemeClr val="accent3"/>
                </a:solidFill>
                <a:latin typeface="Proxima Nova"/>
              </a:rPr>
              <a:t>All</a:t>
            </a:r>
            <a:r>
              <a:rPr lang="es-ES" altLang="es-ES" spc="-1" dirty="0">
                <a:solidFill>
                  <a:schemeClr val="accent3"/>
                </a:solidFill>
                <a:latin typeface="Proxima Nova"/>
              </a:rPr>
              <a:t> </a:t>
            </a:r>
            <a:r>
              <a:rPr lang="es-ES" altLang="es-ES" spc="-1" dirty="0" err="1">
                <a:solidFill>
                  <a:schemeClr val="accent3"/>
                </a:solidFill>
                <a:latin typeface="Proxima Nova"/>
              </a:rPr>
              <a:t>the</a:t>
            </a:r>
            <a:r>
              <a:rPr lang="es-ES" altLang="es-ES" spc="-1" dirty="0">
                <a:solidFill>
                  <a:schemeClr val="accent3"/>
                </a:solidFill>
                <a:latin typeface="Proxima Nova"/>
              </a:rPr>
              <a:t> </a:t>
            </a:r>
            <a:r>
              <a:rPr lang="es-ES" altLang="es-ES" spc="-1" dirty="0" err="1">
                <a:solidFill>
                  <a:schemeClr val="accent3"/>
                </a:solidFill>
                <a:latin typeface="Proxima Nova"/>
              </a:rPr>
              <a:t>parameters</a:t>
            </a:r>
            <a:r>
              <a:rPr lang="es-ES" altLang="es-ES" spc="-1" dirty="0">
                <a:solidFill>
                  <a:schemeClr val="accent3"/>
                </a:solidFill>
                <a:latin typeface="Proxima Nova"/>
              </a:rPr>
              <a:t>  show </a:t>
            </a:r>
            <a:r>
              <a:rPr lang="es-ES" altLang="es-ES" spc="-1" dirty="0" err="1">
                <a:solidFill>
                  <a:schemeClr val="accent3"/>
                </a:solidFill>
                <a:latin typeface="Proxima Nova"/>
              </a:rPr>
              <a:t>their</a:t>
            </a:r>
            <a:r>
              <a:rPr lang="es-ES" altLang="es-ES" spc="-1" dirty="0">
                <a:solidFill>
                  <a:schemeClr val="accent3"/>
                </a:solidFill>
                <a:latin typeface="Proxima Nova"/>
              </a:rPr>
              <a:t> </a:t>
            </a:r>
            <a:r>
              <a:rPr kumimoji="0" lang="es-ES" altLang="es-ES" sz="1800" b="0" i="0" u="none" strike="noStrike" cap="none" normalizeH="0" baseline="0" dirty="0" err="1">
                <a:ln>
                  <a:noFill/>
                </a:ln>
                <a:solidFill>
                  <a:schemeClr val="tx1"/>
                </a:solidFill>
                <a:effectLst/>
                <a:latin typeface="Arial" panose="020B0604020202020204" pitchFamily="34" charset="0"/>
              </a:rPr>
              <a:t>value</a:t>
            </a:r>
            <a:r>
              <a:rPr kumimoji="0" lang="es-ES" altLang="es-ES" sz="1800" b="0" i="0" u="none" strike="noStrike" cap="none" normalizeH="0" baseline="0" dirty="0">
                <a:ln>
                  <a:noFill/>
                </a:ln>
                <a:solidFill>
                  <a:schemeClr val="tx1"/>
                </a:solidFill>
                <a:effectLst/>
                <a:latin typeface="Arial" panose="020B0604020202020204" pitchFamily="34" charset="0"/>
              </a:rPr>
              <a:t> </a:t>
            </a:r>
            <a:r>
              <a:rPr kumimoji="0" lang="es-ES" altLang="es-ES" sz="1800" b="0" i="0" u="none" strike="noStrike" cap="none" normalizeH="0" baseline="0" dirty="0" err="1">
                <a:ln>
                  <a:noFill/>
                </a:ln>
                <a:solidFill>
                  <a:schemeClr val="tx1"/>
                </a:solidFill>
                <a:effectLst/>
                <a:latin typeface="Arial" panose="020B0604020202020204" pitchFamily="34" charset="0"/>
              </a:rPr>
              <a:t>when</a:t>
            </a:r>
            <a:r>
              <a:rPr kumimoji="0" lang="es-ES" altLang="es-ES" sz="1800" b="0" i="0" u="none" strike="noStrike" cap="none" normalizeH="0" baseline="0" dirty="0">
                <a:ln>
                  <a:noFill/>
                </a:ln>
                <a:solidFill>
                  <a:schemeClr val="tx1"/>
                </a:solidFill>
                <a:effectLst/>
                <a:latin typeface="Arial" panose="020B0604020202020204" pitchFamily="34" charset="0"/>
              </a:rPr>
              <a:t> script </a:t>
            </a:r>
            <a:r>
              <a:rPr kumimoji="0" lang="es-ES" altLang="es-ES" sz="1800" b="0" i="0" u="none" strike="noStrike" cap="none" normalizeH="0" baseline="0" dirty="0" err="1">
                <a:ln>
                  <a:noFill/>
                </a:ln>
                <a:solidFill>
                  <a:schemeClr val="tx1"/>
                </a:solidFill>
                <a:effectLst/>
                <a:latin typeface="Arial" panose="020B0604020202020204" pitchFamily="34" charset="0"/>
              </a:rPr>
              <a:t>is</a:t>
            </a:r>
            <a:r>
              <a:rPr kumimoji="0" lang="es-ES" altLang="es-ES" sz="1800" b="0" i="0" u="none" strike="noStrike" cap="none" normalizeH="0" baseline="0" dirty="0">
                <a:ln>
                  <a:noFill/>
                </a:ln>
                <a:solidFill>
                  <a:schemeClr val="tx1"/>
                </a:solidFill>
                <a:effectLst/>
                <a:latin typeface="Arial" panose="020B0604020202020204" pitchFamily="34" charset="0"/>
              </a:rPr>
              <a:t> run.</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700" b="0" i="0" u="none" strike="noStrike" cap="none" normalizeH="0" baseline="0" dirty="0">
                <a:ln>
                  <a:noFill/>
                </a:ln>
                <a:solidFill>
                  <a:schemeClr val="tx1"/>
                </a:solidFill>
                <a:effectLst/>
                <a:latin typeface="Arial" panose="020B0604020202020204" pitchFamily="34" charset="0"/>
              </a:rPr>
              <a:t>              </a:t>
            </a:r>
            <a:r>
              <a:rPr kumimoji="0" lang="es-ES" altLang="es-E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s-ES" altLang="es-E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pic>
        <p:nvPicPr>
          <p:cNvPr id="2050" name="Picture 2" descr="Linux Shell Scripting parameters 1">
            <a:extLst>
              <a:ext uri="{FF2B5EF4-FFF2-40B4-BE49-F238E27FC236}">
                <a16:creationId xmlns:a16="http://schemas.microsoft.com/office/drawing/2014/main" id="{060E248E-8172-739E-2153-296ABEF43A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160" y="4682622"/>
            <a:ext cx="7417082" cy="2414864"/>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Linux  Script parameters 2">
            <a:extLst>
              <a:ext uri="{FF2B5EF4-FFF2-40B4-BE49-F238E27FC236}">
                <a16:creationId xmlns:a16="http://schemas.microsoft.com/office/drawing/2014/main" id="{1428AC8F-D204-7340-6C63-8E9687330C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349" y="1561357"/>
            <a:ext cx="6393638" cy="2104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0637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PlaceHolder 2"/>
          <p:cNvSpPr>
            <a:spLocks noGrp="1"/>
          </p:cNvSpPr>
          <p:nvPr>
            <p:ph/>
          </p:nvPr>
        </p:nvSpPr>
        <p:spPr>
          <a:xfrm>
            <a:off x="678780" y="1133510"/>
            <a:ext cx="8700840" cy="5210057"/>
          </a:xfrm>
          <a:prstGeom prst="rect">
            <a:avLst/>
          </a:prstGeom>
          <a:noFill/>
          <a:ln w="0">
            <a:noFill/>
          </a:ln>
        </p:spPr>
        <p:txBody>
          <a:bodyPr lIns="0" tIns="91440" rIns="0" bIns="91440" anchor="t">
            <a:noAutofit/>
          </a:bodyPr>
          <a:lstStyle/>
          <a:p>
            <a:pPr>
              <a:lnSpc>
                <a:spcPct val="150000"/>
              </a:lnSpc>
            </a:pPr>
            <a:r>
              <a:rPr lang="en-US" sz="1800" spc="-1" dirty="0">
                <a:solidFill>
                  <a:schemeClr val="accent3"/>
                </a:solidFill>
                <a:latin typeface="Proxima Nova"/>
              </a:rPr>
              <a:t>Environment variables are special variables (like $HOME) that contain information about your login session. They're stored for the system shell to use when executing commands. </a:t>
            </a:r>
          </a:p>
          <a:p>
            <a:pPr>
              <a:lnSpc>
                <a:spcPct val="150000"/>
              </a:lnSpc>
            </a:pPr>
            <a:r>
              <a:rPr lang="en-US" sz="1800" spc="-1" dirty="0">
                <a:solidFill>
                  <a:schemeClr val="accent3"/>
                </a:solidFill>
                <a:latin typeface="Proxima Nova"/>
              </a:rPr>
              <a:t>They exist whether you’re using Linux, Mac, or Windows. </a:t>
            </a:r>
          </a:p>
          <a:p>
            <a:pPr>
              <a:lnSpc>
                <a:spcPct val="150000"/>
              </a:lnSpc>
            </a:pPr>
            <a:r>
              <a:rPr lang="en-US" sz="1800" spc="-1" dirty="0">
                <a:solidFill>
                  <a:schemeClr val="accent3"/>
                </a:solidFill>
                <a:latin typeface="Proxima Nova"/>
              </a:rPr>
              <a:t>Many of these variables are set by default during installation or user creation.</a:t>
            </a:r>
          </a:p>
          <a:p>
            <a:pPr>
              <a:lnSpc>
                <a:spcPct val="150000"/>
              </a:lnSpc>
            </a:pPr>
            <a:r>
              <a:rPr lang="en-US" sz="1800" spc="-1" dirty="0">
                <a:solidFill>
                  <a:schemeClr val="accent3"/>
                </a:solidFill>
                <a:latin typeface="Proxima Nova"/>
              </a:rPr>
              <a:t>Environment variables are no different, technically, than variables. They can be set, recalled, and cleared with exactly the same syntax used for variables.</a:t>
            </a:r>
          </a:p>
          <a:p>
            <a:pPr>
              <a:lnSpc>
                <a:spcPct val="150000"/>
              </a:lnSpc>
            </a:pPr>
            <a:r>
              <a:rPr lang="en-US" sz="1800" spc="-1" dirty="0">
                <a:solidFill>
                  <a:schemeClr val="accent3"/>
                </a:solidFill>
                <a:latin typeface="Proxima Nova"/>
              </a:rPr>
              <a:t>You can view all environment variables set on your system with the env command</a:t>
            </a:r>
          </a:p>
          <a:p>
            <a:pPr>
              <a:lnSpc>
                <a:spcPct val="150000"/>
              </a:lnSpc>
            </a:pPr>
            <a:endParaRPr lang="es-ES" sz="1800" spc="-1" dirty="0">
              <a:solidFill>
                <a:schemeClr val="accent3"/>
              </a:solidFill>
              <a:latin typeface="Proxima Nova"/>
            </a:endParaRPr>
          </a:p>
          <a:p>
            <a:pPr marL="914400" lvl="2" indent="0">
              <a:lnSpc>
                <a:spcPct val="150000"/>
              </a:lnSpc>
              <a:buNone/>
            </a:pPr>
            <a:r>
              <a:rPr lang="en-US" sz="1800" spc="-1" dirty="0">
                <a:solidFill>
                  <a:schemeClr val="accent3"/>
                </a:solidFill>
                <a:latin typeface="Proxima Nova"/>
              </a:rPr>
              <a:t>Or also </a:t>
            </a:r>
            <a:r>
              <a:rPr lang="en-US" sz="1800" b="1" spc="-1" dirty="0" err="1">
                <a:solidFill>
                  <a:schemeClr val="accent3"/>
                </a:solidFill>
                <a:latin typeface="Proxima Nova"/>
              </a:rPr>
              <a:t>printenv</a:t>
            </a:r>
            <a:endParaRPr lang="en-US" sz="1800" b="1" spc="-1" dirty="0">
              <a:solidFill>
                <a:schemeClr val="accent3"/>
              </a:solidFill>
              <a:latin typeface="Proxima Nova"/>
            </a:endParaRPr>
          </a:p>
        </p:txBody>
      </p:sp>
      <p:sp>
        <p:nvSpPr>
          <p:cNvPr id="243" name="PlaceHolder 1"/>
          <p:cNvSpPr>
            <a:spLocks noGrp="1"/>
          </p:cNvSpPr>
          <p:nvPr>
            <p:ph type="title"/>
          </p:nvPr>
        </p:nvSpPr>
        <p:spPr>
          <a:xfrm>
            <a:off x="756617" y="480600"/>
            <a:ext cx="8700840" cy="784440"/>
          </a:xfrm>
          <a:prstGeom prst="rect">
            <a:avLst/>
          </a:prstGeom>
          <a:noFill/>
          <a:ln w="0">
            <a:noFill/>
          </a:ln>
        </p:spPr>
        <p:txBody>
          <a:bodyPr lIns="0" tIns="91440" rIns="0" bIns="91440" anchor="t">
            <a:noAutofit/>
          </a:bodyPr>
          <a:lstStyle/>
          <a:p>
            <a:pPr indent="0">
              <a:lnSpc>
                <a:spcPct val="100000"/>
              </a:lnSpc>
              <a:buNone/>
              <a:tabLst>
                <a:tab pos="0" algn="l"/>
              </a:tabLst>
            </a:pPr>
            <a:r>
              <a:rPr lang="ca" sz="2800" spc="-1" dirty="0">
                <a:solidFill>
                  <a:schemeClr val="dk1"/>
                </a:solidFill>
                <a:latin typeface="Proxima Nova"/>
              </a:rPr>
              <a:t>Environment variables ( I)</a:t>
            </a:r>
            <a:endParaRPr lang="es-ES" sz="2800" b="0" strike="noStrike" spc="-1" dirty="0">
              <a:solidFill>
                <a:srgbClr val="000000"/>
              </a:solidFill>
              <a:latin typeface="Arial"/>
            </a:endParaRPr>
          </a:p>
        </p:txBody>
      </p:sp>
      <p:sp>
        <p:nvSpPr>
          <p:cNvPr id="245" name="PlaceHolder 3"/>
          <p:cNvSpPr>
            <a:spLocks noGrp="1"/>
          </p:cNvSpPr>
          <p:nvPr>
            <p:ph type="sldNum" idx="19"/>
          </p:nvPr>
        </p:nvSpPr>
        <p:spPr>
          <a:xfrm>
            <a:off x="9012600" y="6753240"/>
            <a:ext cx="559440" cy="538560"/>
          </a:xfrm>
          <a:prstGeom prst="rect">
            <a:avLst/>
          </a:prstGeom>
          <a:noFill/>
          <a:ln w="0">
            <a:noFill/>
          </a:ln>
        </p:spPr>
        <p:txBody>
          <a:bodyPr lIns="90000" tIns="91440" rIns="90000" bIns="91440" anchor="ctr">
            <a:noAutofit/>
          </a:bodyPr>
          <a:lstStyle>
            <a:lvl1pPr indent="0" algn="r">
              <a:lnSpc>
                <a:spcPct val="100000"/>
              </a:lnSpc>
              <a:buNone/>
              <a:tabLst>
                <a:tab pos="0" algn="l"/>
              </a:tabLst>
              <a:defRPr lang="ca" sz="1000" b="0" strike="noStrike" spc="-1">
                <a:solidFill>
                  <a:schemeClr val="dk1"/>
                </a:solidFill>
                <a:latin typeface="Proxima Nova"/>
                <a:ea typeface="Proxima Nova"/>
              </a:defRPr>
            </a:lvl1pPr>
          </a:lstStyle>
          <a:p>
            <a:pPr indent="0" algn="r">
              <a:lnSpc>
                <a:spcPct val="100000"/>
              </a:lnSpc>
              <a:buNone/>
              <a:tabLst>
                <a:tab pos="0" algn="l"/>
              </a:tabLst>
            </a:pPr>
            <a:fld id="{A9CD0CBA-E789-4981-B852-56CBF5645A67}" type="slidenum">
              <a:rPr lang="ca" sz="1000" b="0" strike="noStrike" spc="-1">
                <a:solidFill>
                  <a:schemeClr val="dk1"/>
                </a:solidFill>
                <a:latin typeface="Proxima Nova"/>
                <a:ea typeface="Proxima Nova"/>
              </a:rPr>
              <a:t>25</a:t>
            </a:fld>
            <a:endParaRPr lang="es-ES" sz="1000" b="0" strike="noStrike" spc="-1">
              <a:solidFill>
                <a:srgbClr val="000000"/>
              </a:solidFill>
              <a:latin typeface="Times New Roman"/>
            </a:endParaRPr>
          </a:p>
        </p:txBody>
      </p:sp>
      <p:sp>
        <p:nvSpPr>
          <p:cNvPr id="13" name="CuadroTexto 12">
            <a:extLst>
              <a:ext uri="{FF2B5EF4-FFF2-40B4-BE49-F238E27FC236}">
                <a16:creationId xmlns:a16="http://schemas.microsoft.com/office/drawing/2014/main" id="{6BBC20FE-0691-AA4A-8E7D-4F0659E7CB75}"/>
              </a:ext>
            </a:extLst>
          </p:cNvPr>
          <p:cNvSpPr txBox="1"/>
          <p:nvPr/>
        </p:nvSpPr>
        <p:spPr>
          <a:xfrm>
            <a:off x="955766" y="5192877"/>
            <a:ext cx="5029200"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kumimoji="0" lang="es-ES" altLang="es-ES" b="1" i="0" u="none" strike="noStrike" cap="none" normalizeH="0" baseline="0" dirty="0">
                <a:ln>
                  <a:noFill/>
                </a:ln>
                <a:effectLst/>
                <a:latin typeface="Consolas" panose="020B0609020204030204" pitchFamily="49" charset="0"/>
              </a:rPr>
              <a:t>$ </a:t>
            </a:r>
            <a:r>
              <a:rPr lang="es-ES" altLang="es-ES" b="1" dirty="0" err="1">
                <a:latin typeface="Consolas" panose="020B0609020204030204" pitchFamily="49" charset="0"/>
              </a:rPr>
              <a:t>env</a:t>
            </a:r>
            <a:endParaRPr lang="es-ES" b="1" dirty="0">
              <a:latin typeface="Consolas" panose="020B0609020204030204" pitchFamily="49" charset="0"/>
            </a:endParaRPr>
          </a:p>
        </p:txBody>
      </p:sp>
    </p:spTree>
    <p:extLst>
      <p:ext uri="{BB962C8B-B14F-4D97-AF65-F5344CB8AC3E}">
        <p14:creationId xmlns:p14="http://schemas.microsoft.com/office/powerpoint/2010/main" val="41290566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PlaceHolder 2"/>
          <p:cNvSpPr>
            <a:spLocks noGrp="1"/>
          </p:cNvSpPr>
          <p:nvPr>
            <p:ph/>
          </p:nvPr>
        </p:nvSpPr>
        <p:spPr>
          <a:xfrm>
            <a:off x="678780" y="1133510"/>
            <a:ext cx="8700840" cy="5210057"/>
          </a:xfrm>
          <a:prstGeom prst="rect">
            <a:avLst/>
          </a:prstGeom>
          <a:noFill/>
          <a:ln w="0">
            <a:noFill/>
          </a:ln>
        </p:spPr>
        <p:txBody>
          <a:bodyPr lIns="0" tIns="91440" rIns="0" bIns="91440" anchor="t">
            <a:noAutofit/>
          </a:bodyPr>
          <a:lstStyle/>
          <a:p>
            <a:pPr>
              <a:lnSpc>
                <a:spcPct val="150000"/>
              </a:lnSpc>
            </a:pPr>
            <a:r>
              <a:rPr lang="en-US" sz="1800" spc="-1" dirty="0">
                <a:solidFill>
                  <a:schemeClr val="accent3"/>
                </a:solidFill>
                <a:latin typeface="Proxima Nova"/>
              </a:rPr>
              <a:t>Example:</a:t>
            </a:r>
          </a:p>
          <a:p>
            <a:pPr>
              <a:lnSpc>
                <a:spcPct val="150000"/>
              </a:lnSpc>
            </a:pPr>
            <a:endParaRPr lang="en-US" sz="1800" spc="-1" dirty="0">
              <a:solidFill>
                <a:schemeClr val="accent3"/>
              </a:solidFill>
              <a:latin typeface="Proxima Nova"/>
            </a:endParaRPr>
          </a:p>
          <a:p>
            <a:pPr>
              <a:lnSpc>
                <a:spcPct val="150000"/>
              </a:lnSpc>
            </a:pPr>
            <a:endParaRPr lang="en-US" sz="1800" spc="-1" dirty="0">
              <a:solidFill>
                <a:schemeClr val="accent3"/>
              </a:solidFill>
              <a:latin typeface="Proxima Nova"/>
            </a:endParaRPr>
          </a:p>
          <a:p>
            <a:pPr>
              <a:lnSpc>
                <a:spcPct val="150000"/>
              </a:lnSpc>
            </a:pPr>
            <a:endParaRPr lang="en-US" sz="1800" spc="-1" dirty="0">
              <a:solidFill>
                <a:schemeClr val="accent3"/>
              </a:solidFill>
              <a:latin typeface="Proxima Nova"/>
            </a:endParaRPr>
          </a:p>
          <a:p>
            <a:pPr>
              <a:lnSpc>
                <a:spcPct val="150000"/>
              </a:lnSpc>
            </a:pPr>
            <a:endParaRPr lang="en-US" sz="1800" spc="-1" dirty="0">
              <a:solidFill>
                <a:schemeClr val="accent3"/>
              </a:solidFill>
              <a:latin typeface="Proxima Nova"/>
            </a:endParaRPr>
          </a:p>
          <a:p>
            <a:pPr>
              <a:lnSpc>
                <a:spcPct val="150000"/>
              </a:lnSpc>
            </a:pPr>
            <a:r>
              <a:rPr lang="es-ES" sz="1800" spc="-1" dirty="0">
                <a:solidFill>
                  <a:schemeClr val="accent3"/>
                </a:solidFill>
                <a:latin typeface="Proxima Nova"/>
              </a:rPr>
              <a:t>Si lo ejecutas puedes encontrar algunas variables tan interesantes como,</a:t>
            </a:r>
          </a:p>
          <a:p>
            <a:pPr lvl="2">
              <a:lnSpc>
                <a:spcPct val="150000"/>
              </a:lnSpc>
            </a:pPr>
            <a:r>
              <a:rPr lang="es-ES" sz="1800" spc="-1" dirty="0">
                <a:solidFill>
                  <a:schemeClr val="accent3"/>
                </a:solidFill>
                <a:latin typeface="Proxima Nova"/>
              </a:rPr>
              <a:t>$SHELL que indica el </a:t>
            </a:r>
            <a:r>
              <a:rPr lang="es-ES" sz="1800" spc="-1" dirty="0" err="1">
                <a:solidFill>
                  <a:schemeClr val="accent3"/>
                </a:solidFill>
                <a:latin typeface="Proxima Nova"/>
              </a:rPr>
              <a:t>shell</a:t>
            </a:r>
            <a:r>
              <a:rPr lang="es-ES" sz="1800" spc="-1" dirty="0">
                <a:solidFill>
                  <a:schemeClr val="accent3"/>
                </a:solidFill>
                <a:latin typeface="Proxima Nova"/>
              </a:rPr>
              <a:t> que estás ejecutando</a:t>
            </a:r>
          </a:p>
          <a:p>
            <a:pPr lvl="2">
              <a:lnSpc>
                <a:spcPct val="150000"/>
              </a:lnSpc>
            </a:pPr>
            <a:r>
              <a:rPr lang="es-ES" sz="1800" spc="-1" dirty="0">
                <a:solidFill>
                  <a:schemeClr val="accent3"/>
                </a:solidFill>
                <a:latin typeface="Proxima Nova"/>
              </a:rPr>
              <a:t>$EDITOR donde está indicado el editor por defecto. En mi caso </a:t>
            </a:r>
            <a:r>
              <a:rPr lang="es-ES" sz="1800" spc="-1" dirty="0" err="1">
                <a:solidFill>
                  <a:schemeClr val="accent3"/>
                </a:solidFill>
                <a:latin typeface="Proxima Nova"/>
              </a:rPr>
              <a:t>vim</a:t>
            </a:r>
            <a:r>
              <a:rPr lang="es-ES" sz="1800" spc="-1" dirty="0">
                <a:solidFill>
                  <a:schemeClr val="accent3"/>
                </a:solidFill>
                <a:latin typeface="Proxima Nova"/>
              </a:rPr>
              <a:t>.</a:t>
            </a:r>
          </a:p>
          <a:p>
            <a:pPr lvl="2">
              <a:lnSpc>
                <a:spcPct val="150000"/>
              </a:lnSpc>
            </a:pPr>
            <a:r>
              <a:rPr lang="es-ES" sz="1800" spc="-1" dirty="0">
                <a:solidFill>
                  <a:schemeClr val="accent3"/>
                </a:solidFill>
                <a:latin typeface="Proxima Nova"/>
              </a:rPr>
              <a:t>$HOME la ruta del usuario. En mi caso /home/lorenzo</a:t>
            </a:r>
          </a:p>
          <a:p>
            <a:pPr lvl="2">
              <a:lnSpc>
                <a:spcPct val="150000"/>
              </a:lnSpc>
            </a:pPr>
            <a:r>
              <a:rPr lang="es-ES" sz="1800" spc="-1" dirty="0">
                <a:solidFill>
                  <a:schemeClr val="accent3"/>
                </a:solidFill>
                <a:latin typeface="Proxima Nova"/>
              </a:rPr>
              <a:t>$USERNAME el nombre del usuario. En mi caso Lorenzo 😄</a:t>
            </a:r>
          </a:p>
          <a:p>
            <a:pPr lvl="2">
              <a:lnSpc>
                <a:spcPct val="150000"/>
              </a:lnSpc>
            </a:pPr>
            <a:r>
              <a:rPr lang="es-ES" sz="1800" spc="-1" dirty="0">
                <a:solidFill>
                  <a:schemeClr val="accent3"/>
                </a:solidFill>
                <a:latin typeface="Proxima Nova"/>
              </a:rPr>
              <a:t>$PATH la ruta por defecto donde encontrar binarios, etc.</a:t>
            </a:r>
          </a:p>
          <a:p>
            <a:pPr lvl="2">
              <a:lnSpc>
                <a:spcPct val="150000"/>
              </a:lnSpc>
            </a:pPr>
            <a:r>
              <a:rPr lang="es-ES" sz="1800" spc="-1" dirty="0">
                <a:solidFill>
                  <a:schemeClr val="accent3"/>
                </a:solidFill>
                <a:latin typeface="Proxima Nova"/>
              </a:rPr>
              <a:t>$HOSTNAME: nombre del dispositivo..</a:t>
            </a:r>
            <a:endParaRPr lang="en-US" sz="1800" spc="-1" dirty="0">
              <a:solidFill>
                <a:schemeClr val="accent3"/>
              </a:solidFill>
              <a:latin typeface="Proxima Nova"/>
            </a:endParaRPr>
          </a:p>
          <a:p>
            <a:pPr marL="914400" lvl="2" indent="0">
              <a:lnSpc>
                <a:spcPct val="150000"/>
              </a:lnSpc>
              <a:buNone/>
            </a:pPr>
            <a:endParaRPr lang="en-US" sz="1800" spc="-1" dirty="0">
              <a:solidFill>
                <a:schemeClr val="accent3"/>
              </a:solidFill>
              <a:latin typeface="Proxima Nova"/>
            </a:endParaRPr>
          </a:p>
        </p:txBody>
      </p:sp>
      <p:pic>
        <p:nvPicPr>
          <p:cNvPr id="3" name="Imagen 2">
            <a:extLst>
              <a:ext uri="{FF2B5EF4-FFF2-40B4-BE49-F238E27FC236}">
                <a16:creationId xmlns:a16="http://schemas.microsoft.com/office/drawing/2014/main" id="{E77DC030-6E08-0981-B492-1E49058BFC2C}"/>
              </a:ext>
            </a:extLst>
          </p:cNvPr>
          <p:cNvPicPr>
            <a:picLocks noChangeAspect="1"/>
          </p:cNvPicPr>
          <p:nvPr/>
        </p:nvPicPr>
        <p:blipFill rotWithShape="1">
          <a:blip r:embed="rId2">
            <a:extLst>
              <a:ext uri="{28A0092B-C50C-407E-A947-70E740481C1C}">
                <a14:useLocalDpi xmlns:a14="http://schemas.microsoft.com/office/drawing/2010/main" val="0"/>
              </a:ext>
            </a:extLst>
          </a:blip>
          <a:srcRect b="43165"/>
          <a:stretch/>
        </p:blipFill>
        <p:spPr>
          <a:xfrm>
            <a:off x="2398401" y="1348205"/>
            <a:ext cx="6893919" cy="2456098"/>
          </a:xfrm>
          <a:prstGeom prst="rect">
            <a:avLst/>
          </a:prstGeom>
        </p:spPr>
      </p:pic>
      <p:sp>
        <p:nvSpPr>
          <p:cNvPr id="243" name="PlaceHolder 1"/>
          <p:cNvSpPr>
            <a:spLocks noGrp="1"/>
          </p:cNvSpPr>
          <p:nvPr>
            <p:ph type="title"/>
          </p:nvPr>
        </p:nvSpPr>
        <p:spPr>
          <a:xfrm>
            <a:off x="756617" y="480600"/>
            <a:ext cx="8700840" cy="784440"/>
          </a:xfrm>
          <a:prstGeom prst="rect">
            <a:avLst/>
          </a:prstGeom>
          <a:noFill/>
          <a:ln w="0">
            <a:noFill/>
          </a:ln>
        </p:spPr>
        <p:txBody>
          <a:bodyPr lIns="0" tIns="91440" rIns="0" bIns="91440" anchor="t">
            <a:noAutofit/>
          </a:bodyPr>
          <a:lstStyle/>
          <a:p>
            <a:pPr indent="0">
              <a:lnSpc>
                <a:spcPct val="100000"/>
              </a:lnSpc>
              <a:buNone/>
              <a:tabLst>
                <a:tab pos="0" algn="l"/>
              </a:tabLst>
            </a:pPr>
            <a:r>
              <a:rPr lang="ca" sz="2800" spc="-1" dirty="0">
                <a:solidFill>
                  <a:schemeClr val="dk1"/>
                </a:solidFill>
                <a:latin typeface="Proxima Nova"/>
              </a:rPr>
              <a:t>Environment variables ( II)</a:t>
            </a:r>
            <a:endParaRPr lang="es-ES" sz="2800" b="0" strike="noStrike" spc="-1" dirty="0">
              <a:solidFill>
                <a:srgbClr val="000000"/>
              </a:solidFill>
              <a:latin typeface="Arial"/>
            </a:endParaRPr>
          </a:p>
        </p:txBody>
      </p:sp>
      <p:sp>
        <p:nvSpPr>
          <p:cNvPr id="245" name="PlaceHolder 3"/>
          <p:cNvSpPr>
            <a:spLocks noGrp="1"/>
          </p:cNvSpPr>
          <p:nvPr>
            <p:ph type="sldNum" idx="19"/>
          </p:nvPr>
        </p:nvSpPr>
        <p:spPr>
          <a:xfrm>
            <a:off x="9012600" y="6753240"/>
            <a:ext cx="559440" cy="538560"/>
          </a:xfrm>
          <a:prstGeom prst="rect">
            <a:avLst/>
          </a:prstGeom>
          <a:noFill/>
          <a:ln w="0">
            <a:noFill/>
          </a:ln>
        </p:spPr>
        <p:txBody>
          <a:bodyPr lIns="90000" tIns="91440" rIns="90000" bIns="91440" anchor="ctr">
            <a:noAutofit/>
          </a:bodyPr>
          <a:lstStyle>
            <a:lvl1pPr indent="0" algn="r">
              <a:lnSpc>
                <a:spcPct val="100000"/>
              </a:lnSpc>
              <a:buNone/>
              <a:tabLst>
                <a:tab pos="0" algn="l"/>
              </a:tabLst>
              <a:defRPr lang="ca" sz="1000" b="0" strike="noStrike" spc="-1">
                <a:solidFill>
                  <a:schemeClr val="dk1"/>
                </a:solidFill>
                <a:latin typeface="Proxima Nova"/>
                <a:ea typeface="Proxima Nova"/>
              </a:defRPr>
            </a:lvl1pPr>
          </a:lstStyle>
          <a:p>
            <a:pPr indent="0" algn="r">
              <a:lnSpc>
                <a:spcPct val="100000"/>
              </a:lnSpc>
              <a:buNone/>
              <a:tabLst>
                <a:tab pos="0" algn="l"/>
              </a:tabLst>
            </a:pPr>
            <a:fld id="{A9CD0CBA-E789-4981-B852-56CBF5645A67}" type="slidenum">
              <a:rPr lang="ca" sz="1000" b="0" strike="noStrike" spc="-1">
                <a:solidFill>
                  <a:schemeClr val="dk1"/>
                </a:solidFill>
                <a:latin typeface="Proxima Nova"/>
                <a:ea typeface="Proxima Nova"/>
              </a:rPr>
              <a:t>26</a:t>
            </a:fld>
            <a:endParaRPr lang="es-ES" sz="1000" b="0" strike="noStrike" spc="-1">
              <a:solidFill>
                <a:srgbClr val="000000"/>
              </a:solidFill>
              <a:latin typeface="Times New Roman"/>
            </a:endParaRPr>
          </a:p>
        </p:txBody>
      </p:sp>
    </p:spTree>
    <p:extLst>
      <p:ext uri="{BB962C8B-B14F-4D97-AF65-F5344CB8AC3E}">
        <p14:creationId xmlns:p14="http://schemas.microsoft.com/office/powerpoint/2010/main" val="3575682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PlaceHolder 2"/>
          <p:cNvSpPr>
            <a:spLocks noGrp="1"/>
          </p:cNvSpPr>
          <p:nvPr>
            <p:ph/>
          </p:nvPr>
        </p:nvSpPr>
        <p:spPr>
          <a:xfrm>
            <a:off x="678780" y="1404111"/>
            <a:ext cx="8700840" cy="5210057"/>
          </a:xfrm>
          <a:prstGeom prst="rect">
            <a:avLst/>
          </a:prstGeom>
          <a:noFill/>
          <a:ln w="0">
            <a:noFill/>
          </a:ln>
        </p:spPr>
        <p:txBody>
          <a:bodyPr lIns="0" tIns="91440" rIns="0" bIns="91440" anchor="t">
            <a:noAutofit/>
          </a:bodyPr>
          <a:lstStyle/>
          <a:p>
            <a:pPr lvl="2">
              <a:lnSpc>
                <a:spcPct val="150000"/>
              </a:lnSpc>
            </a:pPr>
            <a:r>
              <a:rPr lang="en-US" sz="1800" spc="-1" dirty="0">
                <a:solidFill>
                  <a:schemeClr val="accent3"/>
                </a:solidFill>
                <a:latin typeface="Proxima Nova"/>
              </a:rPr>
              <a:t>Si </a:t>
            </a:r>
            <a:r>
              <a:rPr lang="en-US" sz="1800" spc="-1" dirty="0" err="1">
                <a:solidFill>
                  <a:schemeClr val="accent3"/>
                </a:solidFill>
                <a:latin typeface="Proxima Nova"/>
              </a:rPr>
              <a:t>volem</a:t>
            </a:r>
            <a:r>
              <a:rPr lang="en-US" sz="1800" spc="-1" dirty="0">
                <a:solidFill>
                  <a:schemeClr val="accent3"/>
                </a:solidFill>
                <a:latin typeface="Proxima Nova"/>
              </a:rPr>
              <a:t> que </a:t>
            </a:r>
            <a:r>
              <a:rPr lang="en-US" sz="1800" spc="-1" dirty="0" err="1">
                <a:solidFill>
                  <a:schemeClr val="accent3"/>
                </a:solidFill>
                <a:latin typeface="Proxima Nova"/>
              </a:rPr>
              <a:t>una</a:t>
            </a:r>
            <a:r>
              <a:rPr lang="en-US" sz="1800" spc="-1" dirty="0">
                <a:solidFill>
                  <a:schemeClr val="accent3"/>
                </a:solidFill>
                <a:latin typeface="Proxima Nova"/>
              </a:rPr>
              <a:t> variable </a:t>
            </a:r>
            <a:r>
              <a:rPr lang="en-US" sz="1800" spc="-1" dirty="0" err="1">
                <a:solidFill>
                  <a:schemeClr val="accent3"/>
                </a:solidFill>
                <a:latin typeface="Proxima Nova"/>
              </a:rPr>
              <a:t>tingui</a:t>
            </a:r>
            <a:r>
              <a:rPr lang="en-US" sz="1800" spc="-1" dirty="0">
                <a:solidFill>
                  <a:schemeClr val="accent3"/>
                </a:solidFill>
                <a:latin typeface="Proxima Nova"/>
              </a:rPr>
              <a:t> com a valor </a:t>
            </a:r>
            <a:r>
              <a:rPr lang="en-US" sz="1800" spc="-1" dirty="0" err="1">
                <a:solidFill>
                  <a:schemeClr val="accent3"/>
                </a:solidFill>
                <a:latin typeface="Proxima Nova"/>
              </a:rPr>
              <a:t>el</a:t>
            </a:r>
            <a:r>
              <a:rPr lang="en-US" sz="1800" spc="-1" dirty="0">
                <a:solidFill>
                  <a:schemeClr val="accent3"/>
                </a:solidFill>
                <a:latin typeface="Proxima Nova"/>
              </a:rPr>
              <a:t> </a:t>
            </a:r>
            <a:r>
              <a:rPr lang="en-US" sz="1800" spc="-1" dirty="0" err="1">
                <a:solidFill>
                  <a:schemeClr val="accent3"/>
                </a:solidFill>
                <a:latin typeface="Proxima Nova"/>
              </a:rPr>
              <a:t>resultat</a:t>
            </a:r>
            <a:r>
              <a:rPr lang="en-US" sz="1800" spc="-1" dirty="0">
                <a:solidFill>
                  <a:schemeClr val="accent3"/>
                </a:solidFill>
                <a:latin typeface="Proxima Nova"/>
              </a:rPr>
              <a:t> </a:t>
            </a:r>
            <a:r>
              <a:rPr lang="en-US" sz="1800" spc="-1" dirty="0" err="1">
                <a:solidFill>
                  <a:schemeClr val="accent3"/>
                </a:solidFill>
                <a:latin typeface="Proxima Nova"/>
              </a:rPr>
              <a:t>d'una</a:t>
            </a:r>
            <a:r>
              <a:rPr lang="en-US" sz="1800" spc="-1" dirty="0">
                <a:solidFill>
                  <a:schemeClr val="accent3"/>
                </a:solidFill>
                <a:latin typeface="Proxima Nova"/>
              </a:rPr>
              <a:t> </a:t>
            </a:r>
            <a:r>
              <a:rPr lang="en-US" sz="1800" spc="-1" dirty="0" err="1">
                <a:solidFill>
                  <a:schemeClr val="accent3"/>
                </a:solidFill>
                <a:latin typeface="Proxima Nova"/>
              </a:rPr>
              <a:t>comanda</a:t>
            </a:r>
            <a:r>
              <a:rPr lang="en-US" sz="1800" spc="-1" dirty="0">
                <a:solidFill>
                  <a:schemeClr val="accent3"/>
                </a:solidFill>
                <a:latin typeface="Proxima Nova"/>
              </a:rPr>
              <a:t>, </a:t>
            </a:r>
            <a:r>
              <a:rPr lang="en-US" sz="1800" spc="-1" dirty="0" err="1">
                <a:solidFill>
                  <a:schemeClr val="accent3"/>
                </a:solidFill>
                <a:latin typeface="Proxima Nova"/>
              </a:rPr>
              <a:t>tenim</a:t>
            </a:r>
            <a:r>
              <a:rPr lang="en-US" sz="1800" spc="-1" dirty="0">
                <a:solidFill>
                  <a:schemeClr val="accent3"/>
                </a:solidFill>
                <a:latin typeface="Proxima Nova"/>
              </a:rPr>
              <a:t> 2 </a:t>
            </a:r>
            <a:r>
              <a:rPr lang="en-US" sz="1800" spc="-1" dirty="0" err="1">
                <a:solidFill>
                  <a:schemeClr val="accent3"/>
                </a:solidFill>
                <a:latin typeface="Proxima Nova"/>
              </a:rPr>
              <a:t>formes</a:t>
            </a:r>
            <a:r>
              <a:rPr lang="en-US" sz="1800" spc="-1" dirty="0">
                <a:solidFill>
                  <a:schemeClr val="accent3"/>
                </a:solidFill>
                <a:latin typeface="Proxima Nova"/>
              </a:rPr>
              <a:t> de fer-ho. Una </a:t>
            </a:r>
            <a:r>
              <a:rPr lang="en-US" sz="1800" spc="-1" dirty="0" err="1">
                <a:solidFill>
                  <a:schemeClr val="accent3"/>
                </a:solidFill>
                <a:latin typeface="Proxima Nova"/>
              </a:rPr>
              <a:t>és</a:t>
            </a:r>
            <a:r>
              <a:rPr lang="en-US" sz="1800" spc="-1" dirty="0">
                <a:solidFill>
                  <a:schemeClr val="accent3"/>
                </a:solidFill>
                <a:latin typeface="Proxima Nova"/>
              </a:rPr>
              <a:t> </a:t>
            </a:r>
            <a:r>
              <a:rPr lang="en-US" sz="1800" spc="-1" dirty="0" err="1">
                <a:solidFill>
                  <a:schemeClr val="accent3"/>
                </a:solidFill>
                <a:latin typeface="Proxima Nova"/>
              </a:rPr>
              <a:t>amb</a:t>
            </a:r>
            <a:r>
              <a:rPr lang="en-US" sz="1800" spc="-1" dirty="0">
                <a:solidFill>
                  <a:schemeClr val="accent3"/>
                </a:solidFill>
                <a:latin typeface="Proxima Nova"/>
              </a:rPr>
              <a:t> </a:t>
            </a:r>
            <a:r>
              <a:rPr lang="en-US" sz="1800" spc="-1" dirty="0" err="1">
                <a:solidFill>
                  <a:schemeClr val="accent3"/>
                </a:solidFill>
                <a:latin typeface="Proxima Nova"/>
              </a:rPr>
              <a:t>amb</a:t>
            </a:r>
            <a:r>
              <a:rPr lang="en-US" sz="1800" spc="-1" dirty="0">
                <a:solidFill>
                  <a:schemeClr val="accent3"/>
                </a:solidFill>
                <a:latin typeface="Proxima Nova"/>
              </a:rPr>
              <a:t> $() </a:t>
            </a:r>
            <a:r>
              <a:rPr lang="en-US" sz="1800" spc="-1" dirty="0" err="1">
                <a:solidFill>
                  <a:schemeClr val="accent3"/>
                </a:solidFill>
                <a:latin typeface="Proxima Nova"/>
              </a:rPr>
              <a:t>i</a:t>
            </a:r>
            <a:r>
              <a:rPr lang="en-US" sz="1800" spc="-1" dirty="0">
                <a:solidFill>
                  <a:schemeClr val="accent3"/>
                </a:solidFill>
                <a:latin typeface="Proxima Nova"/>
              </a:rPr>
              <a:t> </a:t>
            </a:r>
            <a:r>
              <a:rPr lang="en-US" sz="1800" spc="-1" dirty="0" err="1">
                <a:solidFill>
                  <a:schemeClr val="accent3"/>
                </a:solidFill>
                <a:latin typeface="Proxima Nova"/>
              </a:rPr>
              <a:t>l'altra</a:t>
            </a:r>
            <a:r>
              <a:rPr lang="en-US" sz="1800" spc="-1" dirty="0">
                <a:solidFill>
                  <a:schemeClr val="accent3"/>
                </a:solidFill>
                <a:latin typeface="Proxima Nova"/>
              </a:rPr>
              <a:t> </a:t>
            </a:r>
            <a:r>
              <a:rPr lang="en-US" sz="1800" spc="-1" dirty="0" err="1">
                <a:solidFill>
                  <a:schemeClr val="accent3"/>
                </a:solidFill>
                <a:latin typeface="Proxima Nova"/>
              </a:rPr>
              <a:t>utilitzant</a:t>
            </a:r>
            <a:r>
              <a:rPr lang="en-US" sz="1800" spc="-1" dirty="0">
                <a:solidFill>
                  <a:schemeClr val="accent3"/>
                </a:solidFill>
                <a:latin typeface="Proxima Nova"/>
              </a:rPr>
              <a:t> </a:t>
            </a:r>
            <a:r>
              <a:rPr lang="en-US" sz="1800" spc="-1" dirty="0" err="1">
                <a:solidFill>
                  <a:schemeClr val="accent3"/>
                </a:solidFill>
                <a:latin typeface="Proxima Nova"/>
              </a:rPr>
              <a:t>l'accent</a:t>
            </a:r>
            <a:r>
              <a:rPr lang="en-US" sz="1800" spc="-1" dirty="0">
                <a:solidFill>
                  <a:schemeClr val="accent3"/>
                </a:solidFill>
                <a:latin typeface="Proxima Nova"/>
              </a:rPr>
              <a:t> </a:t>
            </a:r>
            <a:r>
              <a:rPr lang="en-US" sz="1800" spc="-1" dirty="0" err="1">
                <a:solidFill>
                  <a:schemeClr val="accent3"/>
                </a:solidFill>
                <a:latin typeface="Proxima Nova"/>
              </a:rPr>
              <a:t>obert</a:t>
            </a:r>
            <a:r>
              <a:rPr lang="en-US" sz="1800" spc="-1" dirty="0">
                <a:solidFill>
                  <a:schemeClr val="accent3"/>
                </a:solidFill>
                <a:latin typeface="Proxima Nova"/>
              </a:rPr>
              <a:t>:</a:t>
            </a:r>
          </a:p>
          <a:p>
            <a:pPr lvl="2">
              <a:lnSpc>
                <a:spcPct val="150000"/>
              </a:lnSpc>
            </a:pPr>
            <a:endParaRPr lang="en-US" sz="1800" spc="-1" dirty="0">
              <a:solidFill>
                <a:schemeClr val="accent3"/>
              </a:solidFill>
              <a:latin typeface="Proxima Nova"/>
            </a:endParaRPr>
          </a:p>
          <a:p>
            <a:pPr marL="914400" lvl="2" indent="0">
              <a:lnSpc>
                <a:spcPct val="150000"/>
              </a:lnSpc>
              <a:buNone/>
            </a:pPr>
            <a:endParaRPr lang="en-US" sz="1800" spc="-1" dirty="0">
              <a:solidFill>
                <a:schemeClr val="accent3"/>
              </a:solidFill>
              <a:latin typeface="Proxima Nova"/>
            </a:endParaRPr>
          </a:p>
          <a:p>
            <a:pPr lvl="2">
              <a:lnSpc>
                <a:spcPct val="150000"/>
              </a:lnSpc>
            </a:pPr>
            <a:r>
              <a:rPr lang="en-US" sz="1800" spc="-1" dirty="0">
                <a:solidFill>
                  <a:schemeClr val="accent3"/>
                </a:solidFill>
                <a:latin typeface="Proxima Nova"/>
              </a:rPr>
              <a:t>o </a:t>
            </a:r>
            <a:r>
              <a:rPr lang="en-US" sz="1800" spc="-1" dirty="0" err="1">
                <a:solidFill>
                  <a:schemeClr val="accent3"/>
                </a:solidFill>
                <a:latin typeface="Proxima Nova"/>
              </a:rPr>
              <a:t>bé</a:t>
            </a:r>
            <a:r>
              <a:rPr lang="en-US" sz="1800" spc="-1" dirty="0">
                <a:solidFill>
                  <a:schemeClr val="accent3"/>
                </a:solidFill>
                <a:latin typeface="Proxima Nova"/>
              </a:rPr>
              <a:t> </a:t>
            </a:r>
            <a:r>
              <a:rPr lang="en-US" sz="1800" spc="-1" dirty="0" err="1">
                <a:solidFill>
                  <a:schemeClr val="accent3"/>
                </a:solidFill>
                <a:latin typeface="Proxima Nova"/>
              </a:rPr>
              <a:t>utilitzant</a:t>
            </a:r>
            <a:r>
              <a:rPr lang="en-US" sz="1800" spc="-1" dirty="0">
                <a:solidFill>
                  <a:schemeClr val="accent3"/>
                </a:solidFill>
                <a:latin typeface="Proxima Nova"/>
              </a:rPr>
              <a:t> </a:t>
            </a:r>
            <a:r>
              <a:rPr lang="en-US" sz="1800" spc="-1" dirty="0" err="1">
                <a:solidFill>
                  <a:schemeClr val="accent3"/>
                </a:solidFill>
                <a:latin typeface="Proxima Nova"/>
              </a:rPr>
              <a:t>l'accent</a:t>
            </a:r>
            <a:r>
              <a:rPr lang="en-US" sz="1800" spc="-1" dirty="0">
                <a:solidFill>
                  <a:schemeClr val="accent3"/>
                </a:solidFill>
                <a:latin typeface="Proxima Nova"/>
              </a:rPr>
              <a:t> </a:t>
            </a:r>
            <a:r>
              <a:rPr lang="en-US" sz="1800" spc="-1" dirty="0" err="1">
                <a:solidFill>
                  <a:schemeClr val="accent3"/>
                </a:solidFill>
                <a:latin typeface="Proxima Nova"/>
              </a:rPr>
              <a:t>obert</a:t>
            </a:r>
            <a:r>
              <a:rPr lang="en-US" sz="1800" spc="-1" dirty="0">
                <a:solidFill>
                  <a:schemeClr val="accent3"/>
                </a:solidFill>
                <a:latin typeface="Proxima Nova"/>
              </a:rPr>
              <a:t>:</a:t>
            </a:r>
          </a:p>
          <a:p>
            <a:pPr lvl="2">
              <a:lnSpc>
                <a:spcPct val="150000"/>
              </a:lnSpc>
            </a:pPr>
            <a:endParaRPr lang="en-US" sz="1800" spc="-1" dirty="0">
              <a:solidFill>
                <a:schemeClr val="accent3"/>
              </a:solidFill>
              <a:latin typeface="Proxima Nova"/>
            </a:endParaRPr>
          </a:p>
          <a:p>
            <a:pPr lvl="2">
              <a:lnSpc>
                <a:spcPct val="150000"/>
              </a:lnSpc>
            </a:pPr>
            <a:endParaRPr lang="en-US" sz="1800" spc="-1" dirty="0">
              <a:solidFill>
                <a:schemeClr val="accent3"/>
              </a:solidFill>
              <a:latin typeface="Proxima Nova"/>
            </a:endParaRPr>
          </a:p>
          <a:p>
            <a:pPr lvl="2">
              <a:lnSpc>
                <a:spcPct val="150000"/>
              </a:lnSpc>
            </a:pPr>
            <a:endParaRPr lang="en-US" sz="1800" spc="-1" dirty="0">
              <a:solidFill>
                <a:schemeClr val="accent3"/>
              </a:solidFill>
              <a:latin typeface="Proxima Nova"/>
            </a:endParaRPr>
          </a:p>
          <a:p>
            <a:pPr lvl="2">
              <a:lnSpc>
                <a:spcPct val="150000"/>
              </a:lnSpc>
            </a:pPr>
            <a:r>
              <a:rPr lang="en-US" sz="1800" b="1" spc="-1" dirty="0">
                <a:solidFill>
                  <a:schemeClr val="accent3"/>
                </a:solidFill>
                <a:latin typeface="Proxima Nova"/>
              </a:rPr>
              <a:t>IMPORTANT !!! Don’t’ left any blank space between </a:t>
            </a:r>
            <a:r>
              <a:rPr lang="en-US" sz="1800" b="1" spc="-1" dirty="0" err="1">
                <a:solidFill>
                  <a:schemeClr val="accent3"/>
                </a:solidFill>
                <a:latin typeface="Proxima Nova"/>
              </a:rPr>
              <a:t>i</a:t>
            </a:r>
            <a:r>
              <a:rPr lang="en-US" sz="1800" b="1" spc="-1" dirty="0">
                <a:solidFill>
                  <a:schemeClr val="accent3"/>
                </a:solidFill>
                <a:latin typeface="Proxima Nova"/>
              </a:rPr>
              <a:t>, = and $</a:t>
            </a:r>
          </a:p>
        </p:txBody>
      </p:sp>
      <p:sp>
        <p:nvSpPr>
          <p:cNvPr id="243" name="PlaceHolder 1"/>
          <p:cNvSpPr>
            <a:spLocks noGrp="1"/>
          </p:cNvSpPr>
          <p:nvPr>
            <p:ph type="title"/>
          </p:nvPr>
        </p:nvSpPr>
        <p:spPr>
          <a:xfrm>
            <a:off x="756617" y="480600"/>
            <a:ext cx="8700840" cy="784440"/>
          </a:xfrm>
          <a:prstGeom prst="rect">
            <a:avLst/>
          </a:prstGeom>
          <a:noFill/>
          <a:ln w="0">
            <a:noFill/>
          </a:ln>
        </p:spPr>
        <p:txBody>
          <a:bodyPr lIns="0" tIns="91440" rIns="0" bIns="91440" anchor="t">
            <a:noAutofit/>
          </a:bodyPr>
          <a:lstStyle/>
          <a:p>
            <a:pPr indent="0">
              <a:lnSpc>
                <a:spcPct val="100000"/>
              </a:lnSpc>
              <a:buNone/>
              <a:tabLst>
                <a:tab pos="0" algn="l"/>
              </a:tabLst>
            </a:pPr>
            <a:r>
              <a:rPr lang="ca" sz="2800" spc="-1" dirty="0">
                <a:solidFill>
                  <a:schemeClr val="dk1"/>
                </a:solidFill>
                <a:latin typeface="Proxima Nova"/>
              </a:rPr>
              <a:t>Assigning values of a command to a variable ( I)</a:t>
            </a:r>
            <a:endParaRPr lang="es-ES" sz="2800" b="0" strike="noStrike" spc="-1" dirty="0">
              <a:solidFill>
                <a:srgbClr val="000000"/>
              </a:solidFill>
              <a:latin typeface="Arial"/>
            </a:endParaRPr>
          </a:p>
        </p:txBody>
      </p:sp>
      <p:sp>
        <p:nvSpPr>
          <p:cNvPr id="245" name="PlaceHolder 3"/>
          <p:cNvSpPr>
            <a:spLocks noGrp="1"/>
          </p:cNvSpPr>
          <p:nvPr>
            <p:ph type="sldNum" idx="19"/>
          </p:nvPr>
        </p:nvSpPr>
        <p:spPr>
          <a:xfrm>
            <a:off x="9012600" y="6753240"/>
            <a:ext cx="559440" cy="538560"/>
          </a:xfrm>
          <a:prstGeom prst="rect">
            <a:avLst/>
          </a:prstGeom>
          <a:noFill/>
          <a:ln w="0">
            <a:noFill/>
          </a:ln>
        </p:spPr>
        <p:txBody>
          <a:bodyPr lIns="90000" tIns="91440" rIns="90000" bIns="91440" anchor="ctr">
            <a:noAutofit/>
          </a:bodyPr>
          <a:lstStyle>
            <a:lvl1pPr indent="0" algn="r">
              <a:lnSpc>
                <a:spcPct val="100000"/>
              </a:lnSpc>
              <a:buNone/>
              <a:tabLst>
                <a:tab pos="0" algn="l"/>
              </a:tabLst>
              <a:defRPr lang="ca" sz="1000" b="0" strike="noStrike" spc="-1">
                <a:solidFill>
                  <a:schemeClr val="dk1"/>
                </a:solidFill>
                <a:latin typeface="Proxima Nova"/>
                <a:ea typeface="Proxima Nova"/>
              </a:defRPr>
            </a:lvl1pPr>
          </a:lstStyle>
          <a:p>
            <a:pPr indent="0" algn="r">
              <a:lnSpc>
                <a:spcPct val="100000"/>
              </a:lnSpc>
              <a:buNone/>
              <a:tabLst>
                <a:tab pos="0" algn="l"/>
              </a:tabLst>
            </a:pPr>
            <a:fld id="{A9CD0CBA-E789-4981-B852-56CBF5645A67}" type="slidenum">
              <a:rPr lang="ca" sz="1000" b="0" strike="noStrike" spc="-1">
                <a:solidFill>
                  <a:schemeClr val="dk1"/>
                </a:solidFill>
                <a:latin typeface="Proxima Nova"/>
                <a:ea typeface="Proxima Nova"/>
              </a:rPr>
              <a:t>27</a:t>
            </a:fld>
            <a:endParaRPr lang="es-ES" sz="1000" b="0" strike="noStrike" spc="-1">
              <a:solidFill>
                <a:srgbClr val="000000"/>
              </a:solidFill>
              <a:latin typeface="Times New Roman"/>
            </a:endParaRPr>
          </a:p>
        </p:txBody>
      </p:sp>
      <p:sp>
        <p:nvSpPr>
          <p:cNvPr id="2" name="CuadroTexto 1">
            <a:extLst>
              <a:ext uri="{FF2B5EF4-FFF2-40B4-BE49-F238E27FC236}">
                <a16:creationId xmlns:a16="http://schemas.microsoft.com/office/drawing/2014/main" id="{A1F610FB-D888-9C86-1419-738CE05F02CC}"/>
              </a:ext>
            </a:extLst>
          </p:cNvPr>
          <p:cNvSpPr txBox="1"/>
          <p:nvPr/>
        </p:nvSpPr>
        <p:spPr>
          <a:xfrm>
            <a:off x="1817914" y="3052361"/>
            <a:ext cx="5029200"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kumimoji="0" lang="es-ES" altLang="es-ES" b="1" i="0" u="none" strike="noStrike" cap="none" normalizeH="0" baseline="0" dirty="0">
                <a:ln>
                  <a:noFill/>
                </a:ln>
                <a:effectLst/>
                <a:latin typeface="Consolas" panose="020B0609020204030204" pitchFamily="49" charset="0"/>
              </a:rPr>
              <a:t>$</a:t>
            </a:r>
            <a:r>
              <a:rPr lang="es-ES" altLang="es-ES" b="1" dirty="0" err="1">
                <a:latin typeface="Consolas" panose="020B0609020204030204" pitchFamily="49" charset="0"/>
              </a:rPr>
              <a:t>avui</a:t>
            </a:r>
            <a:r>
              <a:rPr lang="es-ES" altLang="es-ES" b="1" dirty="0">
                <a:latin typeface="Consolas" panose="020B0609020204030204" pitchFamily="49" charset="0"/>
              </a:rPr>
              <a:t>=$(date)</a:t>
            </a:r>
          </a:p>
        </p:txBody>
      </p:sp>
      <p:sp>
        <p:nvSpPr>
          <p:cNvPr id="3" name="CuadroTexto 2">
            <a:extLst>
              <a:ext uri="{FF2B5EF4-FFF2-40B4-BE49-F238E27FC236}">
                <a16:creationId xmlns:a16="http://schemas.microsoft.com/office/drawing/2014/main" id="{BBD58DE0-64D3-6F12-440A-6F4248AC8C55}"/>
              </a:ext>
            </a:extLst>
          </p:cNvPr>
          <p:cNvSpPr txBox="1"/>
          <p:nvPr/>
        </p:nvSpPr>
        <p:spPr>
          <a:xfrm>
            <a:off x="1817914" y="4556265"/>
            <a:ext cx="5029200" cy="92333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kumimoji="0" lang="es-ES" altLang="es-ES" b="1" i="0" u="none" strike="noStrike" cap="none" normalizeH="0" baseline="0" dirty="0">
                <a:ln>
                  <a:noFill/>
                </a:ln>
                <a:effectLst/>
                <a:latin typeface="Consolas" panose="020B0609020204030204" pitchFamily="49" charset="0"/>
              </a:rPr>
              <a:t>$ </a:t>
            </a:r>
            <a:r>
              <a:rPr kumimoji="0" lang="es-ES" altLang="es-ES" b="1" i="0" u="none" strike="noStrike" cap="none" normalizeH="0" baseline="0" dirty="0" err="1">
                <a:ln>
                  <a:noFill/>
                </a:ln>
                <a:effectLst/>
                <a:latin typeface="Consolas" panose="020B0609020204030204" pitchFamily="49" charset="0"/>
              </a:rPr>
              <a:t>avui</a:t>
            </a:r>
            <a:r>
              <a:rPr kumimoji="0" lang="es-ES" altLang="es-ES" b="1" i="0" u="none" strike="noStrike" cap="none" normalizeH="0" baseline="0" dirty="0">
                <a:ln>
                  <a:noFill/>
                </a:ln>
                <a:effectLst/>
                <a:latin typeface="Consolas" panose="020B0609020204030204" pitchFamily="49" charset="0"/>
              </a:rPr>
              <a:t>=`date`</a:t>
            </a:r>
          </a:p>
          <a:p>
            <a:r>
              <a:rPr kumimoji="0" lang="es-ES" altLang="es-ES" b="1" i="0" u="none" strike="noStrike" cap="none" normalizeH="0" baseline="0" dirty="0">
                <a:ln>
                  <a:noFill/>
                </a:ln>
                <a:effectLst/>
                <a:latin typeface="Consolas" panose="020B0609020204030204" pitchFamily="49" charset="0"/>
              </a:rPr>
              <a:t>$ echo $</a:t>
            </a:r>
            <a:r>
              <a:rPr kumimoji="0" lang="es-ES" altLang="es-ES" b="1" i="0" u="none" strike="noStrike" cap="none" normalizeH="0" baseline="0" dirty="0" err="1">
                <a:ln>
                  <a:noFill/>
                </a:ln>
                <a:effectLst/>
                <a:latin typeface="Consolas" panose="020B0609020204030204" pitchFamily="49" charset="0"/>
              </a:rPr>
              <a:t>avui</a:t>
            </a:r>
            <a:endParaRPr kumimoji="0" lang="es-ES" altLang="es-ES" b="1" i="0" u="none" strike="noStrike" cap="none" normalizeH="0" baseline="0" dirty="0">
              <a:ln>
                <a:noFill/>
              </a:ln>
              <a:effectLst/>
              <a:latin typeface="Consolas" panose="020B0609020204030204" pitchFamily="49" charset="0"/>
            </a:endParaRPr>
          </a:p>
          <a:p>
            <a:r>
              <a:rPr kumimoji="0" lang="fr-FR" altLang="es-ES" b="1" i="0" u="none" strike="noStrike" cap="none" normalizeH="0" baseline="0" dirty="0" err="1">
                <a:ln>
                  <a:noFill/>
                </a:ln>
                <a:effectLst/>
                <a:latin typeface="Consolas" panose="020B0609020204030204" pitchFamily="49" charset="0"/>
              </a:rPr>
              <a:t>dt</a:t>
            </a:r>
            <a:r>
              <a:rPr kumimoji="0" lang="fr-FR" altLang="es-ES" b="1" i="0" u="none" strike="noStrike" cap="none" normalizeH="0" baseline="0" dirty="0">
                <a:ln>
                  <a:noFill/>
                </a:ln>
                <a:effectLst/>
                <a:latin typeface="Consolas" panose="020B0609020204030204" pitchFamily="49" charset="0"/>
              </a:rPr>
              <a:t> </a:t>
            </a:r>
            <a:r>
              <a:rPr kumimoji="0" lang="fr-FR" altLang="es-ES" b="1" i="0" u="none" strike="noStrike" cap="none" normalizeH="0" baseline="0" dirty="0" err="1">
                <a:ln>
                  <a:noFill/>
                </a:ln>
                <a:effectLst/>
                <a:latin typeface="Consolas" panose="020B0609020204030204" pitchFamily="49" charset="0"/>
              </a:rPr>
              <a:t>feb</a:t>
            </a:r>
            <a:r>
              <a:rPr kumimoji="0" lang="fr-FR" altLang="es-ES" b="1" i="0" u="none" strike="noStrike" cap="none" normalizeH="0" baseline="0" dirty="0">
                <a:ln>
                  <a:noFill/>
                </a:ln>
                <a:effectLst/>
                <a:latin typeface="Consolas" panose="020B0609020204030204" pitchFamily="49" charset="0"/>
              </a:rPr>
              <a:t> 16 15:57:09 CET 2016</a:t>
            </a:r>
            <a:endParaRPr kumimoji="0" lang="es-ES" altLang="es-ES" b="1" i="0" u="none" strike="noStrike" cap="none" normalizeH="0" baseline="0" dirty="0">
              <a:ln>
                <a:noFill/>
              </a:ln>
              <a:effectLst/>
              <a:latin typeface="Consolas" panose="020B0609020204030204" pitchFamily="49" charset="0"/>
            </a:endParaRPr>
          </a:p>
        </p:txBody>
      </p:sp>
    </p:spTree>
    <p:extLst>
      <p:ext uri="{BB962C8B-B14F-4D97-AF65-F5344CB8AC3E}">
        <p14:creationId xmlns:p14="http://schemas.microsoft.com/office/powerpoint/2010/main" val="15717760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PlaceHolder 2"/>
          <p:cNvSpPr>
            <a:spLocks noGrp="1"/>
          </p:cNvSpPr>
          <p:nvPr>
            <p:ph/>
          </p:nvPr>
        </p:nvSpPr>
        <p:spPr>
          <a:xfrm>
            <a:off x="678780" y="1133510"/>
            <a:ext cx="8700840" cy="5210057"/>
          </a:xfrm>
          <a:prstGeom prst="rect">
            <a:avLst/>
          </a:prstGeom>
          <a:noFill/>
          <a:ln w="0">
            <a:noFill/>
          </a:ln>
        </p:spPr>
        <p:txBody>
          <a:bodyPr lIns="0" tIns="91440" rIns="0" bIns="91440" anchor="t">
            <a:noAutofit/>
          </a:bodyPr>
          <a:lstStyle/>
          <a:p>
            <a:pPr>
              <a:lnSpc>
                <a:spcPct val="150000"/>
              </a:lnSpc>
            </a:pPr>
            <a:r>
              <a:rPr lang="en-US" sz="1800" dirty="0">
                <a:latin typeface="Proxima Nova"/>
              </a:rPr>
              <a:t>Having the program as our black box, we can imagine three main fluxes of data coming in and out from it:</a:t>
            </a:r>
          </a:p>
          <a:p>
            <a:pPr lvl="1">
              <a:lnSpc>
                <a:spcPct val="150000"/>
              </a:lnSpc>
            </a:pPr>
            <a:r>
              <a:rPr lang="en-US" sz="1800" b="1" dirty="0">
                <a:solidFill>
                  <a:srgbClr val="4BB566"/>
                </a:solidFill>
                <a:effectLst/>
                <a:latin typeface="Proxima Nova"/>
              </a:rPr>
              <a:t>STDIN</a:t>
            </a:r>
            <a:r>
              <a:rPr lang="en-US" sz="1800" dirty="0">
                <a:latin typeface="Proxima Nova"/>
              </a:rPr>
              <a:t> – Input – Associated file descriptor on startup: 0</a:t>
            </a:r>
          </a:p>
          <a:p>
            <a:pPr lvl="1">
              <a:lnSpc>
                <a:spcPct val="150000"/>
              </a:lnSpc>
            </a:pPr>
            <a:r>
              <a:rPr lang="en-US" sz="1800" b="1" dirty="0">
                <a:solidFill>
                  <a:srgbClr val="4BB566"/>
                </a:solidFill>
                <a:effectLst/>
                <a:latin typeface="Proxima Nova"/>
              </a:rPr>
              <a:t>STDOUT </a:t>
            </a:r>
            <a:r>
              <a:rPr lang="en-US" sz="1800" dirty="0">
                <a:latin typeface="Proxima Nova"/>
              </a:rPr>
              <a:t>– Output – Associated file descriptor on startup: 1</a:t>
            </a:r>
          </a:p>
          <a:p>
            <a:pPr lvl="1">
              <a:lnSpc>
                <a:spcPct val="150000"/>
              </a:lnSpc>
            </a:pPr>
            <a:r>
              <a:rPr lang="en-US" sz="1800" b="1" dirty="0">
                <a:solidFill>
                  <a:srgbClr val="4BB566"/>
                </a:solidFill>
                <a:effectLst/>
                <a:latin typeface="Proxima Nova"/>
              </a:rPr>
              <a:t>STDERR </a:t>
            </a:r>
            <a:r>
              <a:rPr lang="en-US" sz="1800" dirty="0">
                <a:latin typeface="Proxima Nova"/>
              </a:rPr>
              <a:t>– Error – Associated file descriptor on startup: 2</a:t>
            </a:r>
          </a:p>
        </p:txBody>
      </p:sp>
      <p:sp>
        <p:nvSpPr>
          <p:cNvPr id="243" name="PlaceHolder 1"/>
          <p:cNvSpPr>
            <a:spLocks noGrp="1"/>
          </p:cNvSpPr>
          <p:nvPr>
            <p:ph type="title"/>
          </p:nvPr>
        </p:nvSpPr>
        <p:spPr>
          <a:xfrm>
            <a:off x="756617" y="480600"/>
            <a:ext cx="8700840" cy="784440"/>
          </a:xfrm>
          <a:prstGeom prst="rect">
            <a:avLst/>
          </a:prstGeom>
          <a:noFill/>
          <a:ln w="0">
            <a:noFill/>
          </a:ln>
        </p:spPr>
        <p:txBody>
          <a:bodyPr lIns="0" tIns="91440" rIns="0" bIns="91440" anchor="t">
            <a:noAutofit/>
          </a:bodyPr>
          <a:lstStyle/>
          <a:p>
            <a:pPr>
              <a:lnSpc>
                <a:spcPct val="100000"/>
              </a:lnSpc>
              <a:tabLst>
                <a:tab pos="0" algn="l"/>
              </a:tabLst>
            </a:pPr>
            <a:r>
              <a:rPr lang="es-ES" sz="2800" spc="-1" dirty="0" err="1">
                <a:solidFill>
                  <a:schemeClr val="dk1"/>
                </a:solidFill>
                <a:latin typeface="Proxima Nova"/>
              </a:rPr>
              <a:t>stdin</a:t>
            </a:r>
            <a:r>
              <a:rPr lang="es-ES" sz="2800" spc="-1" dirty="0">
                <a:solidFill>
                  <a:schemeClr val="dk1"/>
                </a:solidFill>
                <a:latin typeface="Proxima Nova"/>
              </a:rPr>
              <a:t>, </a:t>
            </a:r>
            <a:r>
              <a:rPr lang="es-ES" sz="2800" spc="-1" dirty="0" err="1">
                <a:solidFill>
                  <a:schemeClr val="dk1"/>
                </a:solidFill>
                <a:latin typeface="Proxima Nova"/>
              </a:rPr>
              <a:t>stdout</a:t>
            </a:r>
            <a:r>
              <a:rPr lang="es-ES" sz="2800" spc="-1" dirty="0">
                <a:solidFill>
                  <a:schemeClr val="dk1"/>
                </a:solidFill>
                <a:latin typeface="Proxima Nova"/>
              </a:rPr>
              <a:t> i </a:t>
            </a:r>
            <a:r>
              <a:rPr lang="es-ES" sz="2800" spc="-1" dirty="0" err="1">
                <a:solidFill>
                  <a:schemeClr val="dk1"/>
                </a:solidFill>
                <a:latin typeface="Proxima Nova"/>
              </a:rPr>
              <a:t>redireccions</a:t>
            </a:r>
            <a:r>
              <a:rPr lang="es-ES" sz="2800" spc="-1" dirty="0">
                <a:solidFill>
                  <a:schemeClr val="dk1"/>
                </a:solidFill>
                <a:latin typeface="Proxima Nova"/>
              </a:rPr>
              <a:t> a </a:t>
            </a:r>
            <a:r>
              <a:rPr lang="es-ES" sz="2800" spc="-1" dirty="0" err="1">
                <a:solidFill>
                  <a:schemeClr val="dk1"/>
                </a:solidFill>
                <a:latin typeface="Proxima Nova"/>
              </a:rPr>
              <a:t>arxius</a:t>
            </a:r>
            <a:endParaRPr lang="es-ES" sz="2800" spc="-1" dirty="0">
              <a:solidFill>
                <a:schemeClr val="dk1"/>
              </a:solidFill>
              <a:latin typeface="Proxima Nova"/>
            </a:endParaRPr>
          </a:p>
        </p:txBody>
      </p:sp>
      <p:sp>
        <p:nvSpPr>
          <p:cNvPr id="245" name="PlaceHolder 3"/>
          <p:cNvSpPr>
            <a:spLocks noGrp="1"/>
          </p:cNvSpPr>
          <p:nvPr>
            <p:ph type="sldNum" idx="19"/>
          </p:nvPr>
        </p:nvSpPr>
        <p:spPr>
          <a:xfrm>
            <a:off x="9012600" y="6753240"/>
            <a:ext cx="559440" cy="538560"/>
          </a:xfrm>
          <a:prstGeom prst="rect">
            <a:avLst/>
          </a:prstGeom>
          <a:noFill/>
          <a:ln w="0">
            <a:noFill/>
          </a:ln>
        </p:spPr>
        <p:txBody>
          <a:bodyPr lIns="90000" tIns="91440" rIns="90000" bIns="91440" anchor="ctr">
            <a:noAutofit/>
          </a:bodyPr>
          <a:lstStyle>
            <a:lvl1pPr indent="0" algn="r">
              <a:lnSpc>
                <a:spcPct val="100000"/>
              </a:lnSpc>
              <a:buNone/>
              <a:tabLst>
                <a:tab pos="0" algn="l"/>
              </a:tabLst>
              <a:defRPr lang="ca" sz="1000" b="0" strike="noStrike" spc="-1">
                <a:solidFill>
                  <a:schemeClr val="dk1"/>
                </a:solidFill>
                <a:latin typeface="Proxima Nova"/>
                <a:ea typeface="Proxima Nova"/>
              </a:defRPr>
            </a:lvl1pPr>
          </a:lstStyle>
          <a:p>
            <a:pPr indent="0" algn="r">
              <a:lnSpc>
                <a:spcPct val="100000"/>
              </a:lnSpc>
              <a:buNone/>
              <a:tabLst>
                <a:tab pos="0" algn="l"/>
              </a:tabLst>
            </a:pPr>
            <a:fld id="{A9CD0CBA-E789-4981-B852-56CBF5645A67}" type="slidenum">
              <a:rPr lang="ca" sz="1000" b="0" strike="noStrike" spc="-1">
                <a:solidFill>
                  <a:schemeClr val="dk1"/>
                </a:solidFill>
                <a:latin typeface="Proxima Nova"/>
                <a:ea typeface="Proxima Nova"/>
              </a:rPr>
              <a:t>28</a:t>
            </a:fld>
            <a:endParaRPr lang="es-ES" sz="1000" b="0" strike="noStrike" spc="-1">
              <a:solidFill>
                <a:srgbClr val="000000"/>
              </a:solidFill>
              <a:latin typeface="Times New Roman"/>
            </a:endParaRPr>
          </a:p>
        </p:txBody>
      </p:sp>
      <p:pic>
        <p:nvPicPr>
          <p:cNvPr id="3" name="Imagen 2">
            <a:extLst>
              <a:ext uri="{FF2B5EF4-FFF2-40B4-BE49-F238E27FC236}">
                <a16:creationId xmlns:a16="http://schemas.microsoft.com/office/drawing/2014/main" id="{EE9C873F-1F88-5073-1BAE-04C4488AFA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3006" y="4398427"/>
            <a:ext cx="5504332" cy="1945140"/>
          </a:xfrm>
          <a:prstGeom prst="rect">
            <a:avLst/>
          </a:prstGeom>
        </p:spPr>
      </p:pic>
    </p:spTree>
    <p:extLst>
      <p:ext uri="{BB962C8B-B14F-4D97-AF65-F5344CB8AC3E}">
        <p14:creationId xmlns:p14="http://schemas.microsoft.com/office/powerpoint/2010/main" val="3690567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PlaceHolder 1"/>
          <p:cNvSpPr>
            <a:spLocks noGrp="1"/>
          </p:cNvSpPr>
          <p:nvPr>
            <p:ph type="title"/>
          </p:nvPr>
        </p:nvSpPr>
        <p:spPr>
          <a:xfrm>
            <a:off x="756617" y="480600"/>
            <a:ext cx="8700840" cy="784440"/>
          </a:xfrm>
          <a:prstGeom prst="rect">
            <a:avLst/>
          </a:prstGeom>
          <a:noFill/>
          <a:ln w="0">
            <a:noFill/>
          </a:ln>
        </p:spPr>
        <p:txBody>
          <a:bodyPr lIns="0" tIns="91440" rIns="0" bIns="91440" anchor="t">
            <a:noAutofit/>
          </a:bodyPr>
          <a:lstStyle/>
          <a:p>
            <a:pPr>
              <a:lnSpc>
                <a:spcPct val="100000"/>
              </a:lnSpc>
              <a:tabLst>
                <a:tab pos="0" algn="l"/>
              </a:tabLst>
            </a:pPr>
            <a:r>
              <a:rPr lang="es-ES" sz="2800" spc="-1" dirty="0" err="1">
                <a:solidFill>
                  <a:schemeClr val="dk1"/>
                </a:solidFill>
                <a:latin typeface="Proxima Nova"/>
              </a:rPr>
              <a:t>stdin</a:t>
            </a:r>
            <a:endParaRPr lang="es-ES" sz="2800" spc="-1" dirty="0">
              <a:solidFill>
                <a:schemeClr val="dk1"/>
              </a:solidFill>
              <a:latin typeface="Proxima Nova"/>
            </a:endParaRPr>
          </a:p>
        </p:txBody>
      </p:sp>
      <p:sp>
        <p:nvSpPr>
          <p:cNvPr id="245" name="PlaceHolder 3"/>
          <p:cNvSpPr>
            <a:spLocks noGrp="1"/>
          </p:cNvSpPr>
          <p:nvPr>
            <p:ph type="sldNum" idx="19"/>
          </p:nvPr>
        </p:nvSpPr>
        <p:spPr>
          <a:xfrm>
            <a:off x="9012600" y="6753240"/>
            <a:ext cx="559440" cy="538560"/>
          </a:xfrm>
          <a:prstGeom prst="rect">
            <a:avLst/>
          </a:prstGeom>
          <a:noFill/>
          <a:ln w="0">
            <a:noFill/>
          </a:ln>
        </p:spPr>
        <p:txBody>
          <a:bodyPr lIns="90000" tIns="91440" rIns="90000" bIns="91440" anchor="ctr">
            <a:noAutofit/>
          </a:bodyPr>
          <a:lstStyle>
            <a:lvl1pPr indent="0" algn="r">
              <a:lnSpc>
                <a:spcPct val="100000"/>
              </a:lnSpc>
              <a:buNone/>
              <a:tabLst>
                <a:tab pos="0" algn="l"/>
              </a:tabLst>
              <a:defRPr lang="ca" sz="1000" b="0" strike="noStrike" spc="-1">
                <a:solidFill>
                  <a:schemeClr val="dk1"/>
                </a:solidFill>
                <a:latin typeface="Proxima Nova"/>
                <a:ea typeface="Proxima Nova"/>
              </a:defRPr>
            </a:lvl1pPr>
          </a:lstStyle>
          <a:p>
            <a:pPr indent="0" algn="r">
              <a:lnSpc>
                <a:spcPct val="100000"/>
              </a:lnSpc>
              <a:buNone/>
              <a:tabLst>
                <a:tab pos="0" algn="l"/>
              </a:tabLst>
            </a:pPr>
            <a:fld id="{A9CD0CBA-E789-4981-B852-56CBF5645A67}" type="slidenum">
              <a:rPr lang="ca" sz="1000" b="0" strike="noStrike" spc="-1">
                <a:solidFill>
                  <a:schemeClr val="dk1"/>
                </a:solidFill>
                <a:latin typeface="Proxima Nova"/>
                <a:ea typeface="Proxima Nova"/>
              </a:rPr>
              <a:t>29</a:t>
            </a:fld>
            <a:endParaRPr lang="es-ES" sz="1000" b="0" strike="noStrike" spc="-1">
              <a:solidFill>
                <a:srgbClr val="000000"/>
              </a:solidFill>
              <a:latin typeface="Times New Roman"/>
            </a:endParaRPr>
          </a:p>
        </p:txBody>
      </p:sp>
      <p:sp>
        <p:nvSpPr>
          <p:cNvPr id="2" name="Rectangle 1">
            <a:extLst>
              <a:ext uri="{FF2B5EF4-FFF2-40B4-BE49-F238E27FC236}">
                <a16:creationId xmlns:a16="http://schemas.microsoft.com/office/drawing/2014/main" id="{9AE670FE-CB0E-E9EA-68C1-54799942F47C}"/>
              </a:ext>
            </a:extLst>
          </p:cNvPr>
          <p:cNvSpPr>
            <a:spLocks noGrp="1" noChangeArrowheads="1"/>
          </p:cNvSpPr>
          <p:nvPr>
            <p:ph/>
          </p:nvPr>
        </p:nvSpPr>
        <p:spPr bwMode="auto">
          <a:xfrm>
            <a:off x="436919" y="1057531"/>
            <a:ext cx="9135121" cy="5903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kumimoji="0" lang="es-ES" altLang="es-ES" sz="1800" b="0" i="0" u="none" strike="noStrike" cap="none" normalizeH="0" baseline="0" dirty="0" err="1">
                <a:ln>
                  <a:noFill/>
                </a:ln>
                <a:solidFill>
                  <a:schemeClr val="tx1"/>
                </a:solidFill>
                <a:effectLst/>
                <a:latin typeface="Proxima Nova"/>
              </a:rPr>
              <a:t>L'entrada</a:t>
            </a:r>
            <a:r>
              <a:rPr kumimoji="0" lang="es-ES" altLang="es-ES" sz="1800" b="0" i="0" u="none" strike="noStrike" cap="none" normalizeH="0" baseline="0" dirty="0">
                <a:ln>
                  <a:noFill/>
                </a:ln>
                <a:solidFill>
                  <a:schemeClr val="tx1"/>
                </a:solidFill>
                <a:effectLst/>
                <a:latin typeface="Proxima Nova"/>
              </a:rPr>
              <a:t> </a:t>
            </a:r>
            <a:r>
              <a:rPr kumimoji="0" lang="es-ES" altLang="es-ES" sz="1800" b="0" i="0" u="none" strike="noStrike" cap="none" normalizeH="0" baseline="0" dirty="0" err="1">
                <a:ln>
                  <a:noFill/>
                </a:ln>
                <a:solidFill>
                  <a:schemeClr val="tx1"/>
                </a:solidFill>
                <a:effectLst/>
                <a:latin typeface="Proxima Nova"/>
              </a:rPr>
              <a:t>estàndard</a:t>
            </a:r>
            <a:r>
              <a:rPr kumimoji="0" lang="es-ES" altLang="es-ES" sz="1800" b="0" i="0" u="none" strike="noStrike" cap="none" normalizeH="0" baseline="0" dirty="0">
                <a:ln>
                  <a:noFill/>
                </a:ln>
                <a:solidFill>
                  <a:schemeClr val="tx1"/>
                </a:solidFill>
                <a:effectLst/>
                <a:latin typeface="Proxima Nova"/>
              </a:rPr>
              <a:t> sol ser el </a:t>
            </a:r>
            <a:r>
              <a:rPr kumimoji="0" lang="es-ES" altLang="es-ES" sz="1800" b="0" i="0" u="none" strike="noStrike" cap="none" normalizeH="0" baseline="0" dirty="0" err="1">
                <a:ln>
                  <a:noFill/>
                </a:ln>
                <a:solidFill>
                  <a:schemeClr val="tx1"/>
                </a:solidFill>
                <a:effectLst/>
                <a:latin typeface="Proxima Nova"/>
              </a:rPr>
              <a:t>teclat</a:t>
            </a:r>
            <a:r>
              <a:rPr kumimoji="0" lang="es-ES" altLang="es-ES" sz="1800" b="0" i="0" u="none" strike="noStrike" cap="none" normalizeH="0" baseline="0" dirty="0">
                <a:ln>
                  <a:noFill/>
                </a:ln>
                <a:solidFill>
                  <a:schemeClr val="tx1"/>
                </a:solidFill>
                <a:effectLst/>
                <a:latin typeface="Proxima Nova"/>
              </a:rPr>
              <a:t>, i la </a:t>
            </a:r>
            <a:r>
              <a:rPr kumimoji="0" lang="es-ES" altLang="es-ES" sz="1800" b="0" i="0" u="none" strike="noStrike" cap="none" normalizeH="0" baseline="0" dirty="0" err="1">
                <a:ln>
                  <a:noFill/>
                </a:ln>
                <a:solidFill>
                  <a:schemeClr val="tx1"/>
                </a:solidFill>
                <a:effectLst/>
                <a:latin typeface="Proxima Nova"/>
              </a:rPr>
              <a:t>llegim</a:t>
            </a:r>
            <a:r>
              <a:rPr kumimoji="0" lang="es-ES" altLang="es-ES" sz="1800" b="0" i="0" u="none" strike="noStrike" cap="none" normalizeH="0" baseline="0" dirty="0">
                <a:ln>
                  <a:noFill/>
                </a:ln>
                <a:solidFill>
                  <a:schemeClr val="tx1"/>
                </a:solidFill>
                <a:effectLst/>
                <a:latin typeface="Proxima Nova"/>
              </a:rPr>
              <a:t> </a:t>
            </a:r>
            <a:r>
              <a:rPr kumimoji="0" lang="es-ES" altLang="es-ES" sz="1800" b="0" i="0" u="none" strike="noStrike" cap="none" normalizeH="0" baseline="0" dirty="0" err="1">
                <a:ln>
                  <a:noFill/>
                </a:ln>
                <a:solidFill>
                  <a:schemeClr val="tx1"/>
                </a:solidFill>
                <a:effectLst/>
                <a:latin typeface="Proxima Nova"/>
              </a:rPr>
              <a:t>amb</a:t>
            </a:r>
            <a:r>
              <a:rPr kumimoji="0" lang="es-ES" altLang="es-ES" sz="1800" b="0" i="0" u="none" strike="noStrike" cap="none" normalizeH="0" baseline="0" dirty="0">
                <a:ln>
                  <a:noFill/>
                </a:ln>
                <a:solidFill>
                  <a:schemeClr val="tx1"/>
                </a:solidFill>
                <a:effectLst/>
                <a:latin typeface="Proxima Nova"/>
              </a:rPr>
              <a:t> </a:t>
            </a:r>
            <a:r>
              <a:rPr kumimoji="0" lang="es-ES" altLang="es-ES" sz="1800" b="1" i="0" u="none" strike="noStrike" cap="none" normalizeH="0" baseline="0" dirty="0" err="1">
                <a:ln>
                  <a:noFill/>
                </a:ln>
                <a:solidFill>
                  <a:schemeClr val="tx1"/>
                </a:solidFill>
                <a:effectLst/>
                <a:latin typeface="Proxima Nova"/>
              </a:rPr>
              <a:t>read</a:t>
            </a:r>
            <a:r>
              <a:rPr kumimoji="0" lang="es-ES" altLang="es-ES" sz="1800" b="1" i="0" u="none" strike="noStrike" cap="none" normalizeH="0" baseline="0" dirty="0">
                <a:ln>
                  <a:noFill/>
                </a:ln>
                <a:solidFill>
                  <a:schemeClr val="tx1"/>
                </a:solidFill>
                <a:effectLst/>
                <a:latin typeface="Proxima Nova"/>
              </a:rPr>
              <a:t> ( </a:t>
            </a:r>
            <a:r>
              <a:rPr kumimoji="0" lang="es-ES" altLang="es-ES" sz="1800" b="1" i="0" u="none" strike="noStrike" cap="none" normalizeH="0" baseline="0" dirty="0" err="1">
                <a:ln>
                  <a:noFill/>
                </a:ln>
                <a:solidFill>
                  <a:schemeClr val="tx1"/>
                </a:solidFill>
                <a:effectLst/>
                <a:latin typeface="Proxima Nova"/>
              </a:rPr>
              <a:t>veruem</a:t>
            </a:r>
            <a:r>
              <a:rPr kumimoji="0" lang="es-ES" altLang="es-ES" sz="1800" b="1" i="0" u="none" strike="noStrike" cap="none" normalizeH="0" baseline="0" dirty="0">
                <a:ln>
                  <a:noFill/>
                </a:ln>
                <a:solidFill>
                  <a:schemeClr val="tx1"/>
                </a:solidFill>
                <a:effectLst/>
                <a:latin typeface="Proxima Nova"/>
              </a:rPr>
              <a:t> </a:t>
            </a:r>
            <a:r>
              <a:rPr kumimoji="0" lang="es-ES" altLang="es-ES" sz="1800" b="1" i="0" u="none" strike="noStrike" cap="none" normalizeH="0" baseline="0" dirty="0" err="1">
                <a:ln>
                  <a:noFill/>
                </a:ln>
                <a:solidFill>
                  <a:schemeClr val="tx1"/>
                </a:solidFill>
                <a:effectLst/>
                <a:latin typeface="Proxima Nova"/>
              </a:rPr>
              <a:t>més</a:t>
            </a:r>
            <a:r>
              <a:rPr kumimoji="0" lang="es-ES" altLang="es-ES" sz="1800" b="1" i="0" u="none" strike="noStrike" cap="none" normalizeH="0" baseline="0" dirty="0">
                <a:ln>
                  <a:noFill/>
                </a:ln>
                <a:solidFill>
                  <a:schemeClr val="tx1"/>
                </a:solidFill>
                <a:effectLst/>
                <a:latin typeface="Proxima Nova"/>
              </a:rPr>
              <a:t> </a:t>
            </a:r>
            <a:r>
              <a:rPr kumimoji="0" lang="es-ES" altLang="es-ES" sz="1800" b="1" i="0" u="none" strike="noStrike" cap="none" normalizeH="0" baseline="0" dirty="0" err="1">
                <a:ln>
                  <a:noFill/>
                </a:ln>
                <a:solidFill>
                  <a:schemeClr val="tx1"/>
                </a:solidFill>
                <a:effectLst/>
                <a:latin typeface="Proxima Nova"/>
              </a:rPr>
              <a:t>endavant</a:t>
            </a:r>
            <a:r>
              <a:rPr kumimoji="0" lang="es-ES" altLang="es-ES" sz="1800" b="1" i="0" u="none" strike="noStrike" cap="none" normalizeH="0" baseline="0" dirty="0">
                <a:ln>
                  <a:noFill/>
                </a:ln>
                <a:solidFill>
                  <a:schemeClr val="tx1"/>
                </a:solidFill>
                <a:effectLst/>
                <a:latin typeface="Proxima Nova"/>
              </a:rPr>
              <a:t> </a:t>
            </a:r>
            <a:r>
              <a:rPr kumimoji="0" lang="es-ES" altLang="es-ES" sz="1800" b="1" i="0" u="none" strike="noStrike" cap="none" normalizeH="0" baseline="0" dirty="0" err="1">
                <a:ln>
                  <a:noFill/>
                </a:ln>
                <a:solidFill>
                  <a:schemeClr val="tx1"/>
                </a:solidFill>
                <a:effectLst/>
                <a:latin typeface="Proxima Nova"/>
              </a:rPr>
              <a:t>amb</a:t>
            </a:r>
            <a:r>
              <a:rPr kumimoji="0" lang="es-ES" altLang="es-ES" sz="1800" b="1" i="0" u="none" strike="noStrike" cap="none" normalizeH="0" baseline="0" dirty="0">
                <a:ln>
                  <a:noFill/>
                </a:ln>
                <a:solidFill>
                  <a:schemeClr val="tx1"/>
                </a:solidFill>
                <a:effectLst/>
                <a:latin typeface="Proxima Nova"/>
              </a:rPr>
              <a:t> </a:t>
            </a:r>
            <a:r>
              <a:rPr kumimoji="0" lang="es-ES" altLang="es-ES" sz="1800" b="1" i="0" u="none" strike="noStrike" cap="none" normalizeH="0" baseline="0" dirty="0" err="1">
                <a:ln>
                  <a:noFill/>
                </a:ln>
                <a:solidFill>
                  <a:schemeClr val="tx1"/>
                </a:solidFill>
                <a:effectLst/>
                <a:latin typeface="Proxima Nova"/>
              </a:rPr>
              <a:t>detall</a:t>
            </a:r>
            <a:r>
              <a:rPr kumimoji="0" lang="es-ES" altLang="es-ES" sz="1800" b="1" i="0" u="none" strike="noStrike" cap="none" normalizeH="0" baseline="0" dirty="0">
                <a:ln>
                  <a:noFill/>
                </a:ln>
                <a:solidFill>
                  <a:schemeClr val="tx1"/>
                </a:solidFill>
                <a:effectLst/>
                <a:latin typeface="Proxima Nova"/>
              </a:rPr>
              <a:t>) </a:t>
            </a:r>
            <a:r>
              <a:rPr kumimoji="0" lang="es-ES" altLang="es-ES" sz="1800" b="0" i="0" u="none" strike="noStrike" cap="none" normalizeH="0" baseline="0" dirty="0">
                <a:ln>
                  <a:noFill/>
                </a:ln>
                <a:solidFill>
                  <a:schemeClr val="tx1"/>
                </a:solidFill>
                <a:effectLst/>
                <a:latin typeface="Proxima Nova"/>
              </a:rPr>
              <a:t>: </a:t>
            </a:r>
          </a:p>
          <a:p>
            <a:pPr marL="0" indent="0" eaLnBrk="0" fontAlgn="base" hangingPunct="0">
              <a:lnSpc>
                <a:spcPct val="150000"/>
              </a:lnSpc>
              <a:spcBef>
                <a:spcPct val="0"/>
              </a:spcBef>
              <a:spcAft>
                <a:spcPct val="0"/>
              </a:spcAft>
              <a:buNone/>
            </a:pPr>
            <a:r>
              <a:rPr kumimoji="0" lang="es-ES" altLang="es-ES" sz="1800" b="0" i="0" u="none" strike="noStrike" cap="none" normalizeH="0" baseline="0" dirty="0">
                <a:ln>
                  <a:noFill/>
                </a:ln>
                <a:solidFill>
                  <a:schemeClr val="tx1"/>
                </a:solidFill>
                <a:effectLst/>
                <a:latin typeface="Proxima Nova"/>
              </a:rPr>
              <a:t>                </a:t>
            </a:r>
          </a:p>
          <a:p>
            <a:pPr eaLnBrk="0" fontAlgn="base" hangingPunct="0">
              <a:lnSpc>
                <a:spcPct val="150000"/>
              </a:lnSpc>
              <a:spcBef>
                <a:spcPct val="0"/>
              </a:spcBef>
              <a:spcAft>
                <a:spcPct val="0"/>
              </a:spcAft>
            </a:pPr>
            <a:endParaRPr kumimoji="0" lang="es-ES" altLang="es-ES" sz="1800" b="0" i="0" u="none" strike="noStrike" cap="none" normalizeH="0" baseline="0" dirty="0">
              <a:ln>
                <a:noFill/>
              </a:ln>
              <a:solidFill>
                <a:schemeClr val="tx1"/>
              </a:solidFill>
              <a:effectLst/>
              <a:latin typeface="Proxima Nova"/>
            </a:endParaRPr>
          </a:p>
          <a:p>
            <a:pPr eaLnBrk="0" fontAlgn="base" hangingPunct="0">
              <a:lnSpc>
                <a:spcPct val="150000"/>
              </a:lnSpc>
              <a:spcBef>
                <a:spcPct val="0"/>
              </a:spcBef>
              <a:spcAft>
                <a:spcPct val="0"/>
              </a:spcAft>
            </a:pPr>
            <a:endParaRPr kumimoji="0" lang="es-ES" altLang="es-ES" sz="1800" b="0" i="0" u="none" strike="noStrike" cap="none" normalizeH="0" baseline="0" dirty="0">
              <a:ln>
                <a:noFill/>
              </a:ln>
              <a:solidFill>
                <a:schemeClr val="tx1"/>
              </a:solidFill>
              <a:effectLst/>
              <a:latin typeface="Proxima Nova"/>
            </a:endParaRPr>
          </a:p>
          <a:p>
            <a:pPr eaLnBrk="0" fontAlgn="base" hangingPunct="0">
              <a:lnSpc>
                <a:spcPct val="150000"/>
              </a:lnSpc>
              <a:spcBef>
                <a:spcPct val="0"/>
              </a:spcBef>
              <a:spcAft>
                <a:spcPct val="0"/>
              </a:spcAft>
            </a:pPr>
            <a:r>
              <a:rPr kumimoji="0" lang="es-ES" altLang="es-ES" sz="1800" b="0" i="0" u="none" strike="noStrike" cap="none" normalizeH="0" baseline="0" dirty="0">
                <a:ln>
                  <a:noFill/>
                </a:ln>
                <a:solidFill>
                  <a:schemeClr val="tx1"/>
                </a:solidFill>
                <a:effectLst/>
                <a:latin typeface="Proxima Nova"/>
              </a:rPr>
              <a:t>Al tanto </a:t>
            </a:r>
            <a:r>
              <a:rPr kumimoji="0" lang="es-ES" altLang="es-ES" sz="1800" b="0" i="0" u="none" strike="noStrike" cap="none" normalizeH="0" baseline="0" dirty="0" err="1">
                <a:ln>
                  <a:noFill/>
                </a:ln>
                <a:solidFill>
                  <a:schemeClr val="tx1"/>
                </a:solidFill>
                <a:effectLst/>
                <a:latin typeface="Proxima Nova"/>
              </a:rPr>
              <a:t>amb</a:t>
            </a:r>
            <a:r>
              <a:rPr kumimoji="0" lang="es-ES" altLang="es-ES" sz="1800" b="0" i="0" u="none" strike="noStrike" cap="none" normalizeH="0" baseline="0" dirty="0">
                <a:ln>
                  <a:noFill/>
                </a:ln>
                <a:solidFill>
                  <a:schemeClr val="tx1"/>
                </a:solidFill>
                <a:effectLst/>
                <a:latin typeface="Proxima Nova"/>
              </a:rPr>
              <a:t> </a:t>
            </a:r>
            <a:r>
              <a:rPr kumimoji="0" lang="es-ES" altLang="es-ES" sz="1800" b="0" i="0" u="none" strike="noStrike" cap="none" normalizeH="0" baseline="0" dirty="0" err="1">
                <a:ln>
                  <a:noFill/>
                </a:ln>
                <a:solidFill>
                  <a:schemeClr val="tx1"/>
                </a:solidFill>
                <a:effectLst/>
                <a:latin typeface="Proxima Nova"/>
              </a:rPr>
              <a:t>els</a:t>
            </a:r>
            <a:r>
              <a:rPr kumimoji="0" lang="es-ES" altLang="es-ES" sz="1800" b="0" i="0" u="none" strike="noStrike" cap="none" normalizeH="0" baseline="0" dirty="0">
                <a:ln>
                  <a:noFill/>
                </a:ln>
                <a:solidFill>
                  <a:schemeClr val="tx1"/>
                </a:solidFill>
                <a:effectLst/>
                <a:latin typeface="Proxima Nova"/>
              </a:rPr>
              <a:t> </a:t>
            </a:r>
            <a:r>
              <a:rPr kumimoji="0" lang="es-ES" altLang="es-ES" sz="1800" b="0" i="0" u="none" strike="noStrike" cap="none" normalizeH="0" baseline="0" dirty="0" err="1">
                <a:ln>
                  <a:noFill/>
                </a:ln>
                <a:solidFill>
                  <a:schemeClr val="tx1"/>
                </a:solidFill>
                <a:effectLst/>
                <a:latin typeface="Proxima Nova"/>
              </a:rPr>
              <a:t>caràcters</a:t>
            </a:r>
            <a:r>
              <a:rPr kumimoji="0" lang="es-ES" altLang="es-ES" sz="1800" b="0" i="0" u="none" strike="noStrike" cap="none" normalizeH="0" baseline="0" dirty="0">
                <a:ln>
                  <a:noFill/>
                </a:ln>
                <a:solidFill>
                  <a:schemeClr val="tx1"/>
                </a:solidFill>
                <a:effectLst/>
                <a:latin typeface="Proxima Nova"/>
              </a:rPr>
              <a:t> </a:t>
            </a:r>
            <a:r>
              <a:rPr kumimoji="0" lang="es-ES" altLang="es-ES" sz="1800" b="0" i="0" u="none" strike="noStrike" cap="none" normalizeH="0" baseline="0" dirty="0" err="1">
                <a:ln>
                  <a:noFill/>
                </a:ln>
                <a:solidFill>
                  <a:schemeClr val="tx1"/>
                </a:solidFill>
                <a:effectLst/>
                <a:latin typeface="Proxima Nova"/>
              </a:rPr>
              <a:t>especials</a:t>
            </a:r>
            <a:r>
              <a:rPr kumimoji="0" lang="es-ES" altLang="es-ES" sz="1800" b="0" i="0" u="none" strike="noStrike" cap="none" normalizeH="0" baseline="0" dirty="0">
                <a:ln>
                  <a:noFill/>
                </a:ln>
                <a:solidFill>
                  <a:schemeClr val="tx1"/>
                </a:solidFill>
                <a:effectLst/>
                <a:latin typeface="Proxima Nova"/>
              </a:rPr>
              <a:t>. Si </a:t>
            </a:r>
            <a:r>
              <a:rPr kumimoji="0" lang="es-ES" altLang="es-ES" sz="1800" b="0" i="0" u="none" strike="noStrike" cap="none" normalizeH="0" baseline="0" dirty="0" err="1">
                <a:ln>
                  <a:noFill/>
                </a:ln>
                <a:solidFill>
                  <a:schemeClr val="tx1"/>
                </a:solidFill>
                <a:effectLst/>
                <a:latin typeface="Proxima Nova"/>
              </a:rPr>
              <a:t>volem</a:t>
            </a:r>
            <a:r>
              <a:rPr kumimoji="0" lang="es-ES" altLang="es-ES" sz="1800" b="0" i="0" u="none" strike="noStrike" cap="none" normalizeH="0" baseline="0" dirty="0">
                <a:ln>
                  <a:noFill/>
                </a:ln>
                <a:solidFill>
                  <a:schemeClr val="tx1"/>
                </a:solidFill>
                <a:effectLst/>
                <a:latin typeface="Proxima Nova"/>
              </a:rPr>
              <a:t> imprimir una cometa doble saldrá </a:t>
            </a:r>
            <a:r>
              <a:rPr kumimoji="0" lang="ca-ES" altLang="es-ES" sz="1800" b="0" i="0" u="none" strike="noStrike" cap="none" normalizeH="0" baseline="0" dirty="0" err="1">
                <a:ln>
                  <a:noFill/>
                </a:ln>
                <a:solidFill>
                  <a:schemeClr val="tx1"/>
                </a:solidFill>
                <a:effectLst/>
                <a:latin typeface="Proxima Nova"/>
              </a:rPr>
              <a:t>utilizar</a:t>
            </a:r>
            <a:r>
              <a:rPr kumimoji="0" lang="es-ES" altLang="es-ES" sz="1800" b="0" i="0" u="none" strike="noStrike" cap="none" normalizeH="0" baseline="0" dirty="0">
                <a:ln>
                  <a:noFill/>
                </a:ln>
                <a:solidFill>
                  <a:schemeClr val="tx1"/>
                </a:solidFill>
                <a:effectLst/>
                <a:latin typeface="Proxima Nova"/>
              </a:rPr>
              <a:t> el ESCAPE CHARACTER "\". </a:t>
            </a:r>
          </a:p>
          <a:p>
            <a:pPr eaLnBrk="0" fontAlgn="base" hangingPunct="0">
              <a:lnSpc>
                <a:spcPct val="150000"/>
              </a:lnSpc>
              <a:spcBef>
                <a:spcPts val="1200"/>
              </a:spcBef>
              <a:spcAft>
                <a:spcPct val="0"/>
              </a:spcAft>
            </a:pPr>
            <a:r>
              <a:rPr kumimoji="0" lang="es-ES" altLang="es-ES" sz="1800" b="0" i="0" u="none" strike="noStrike" cap="none" normalizeH="0" baseline="0" dirty="0">
                <a:ln>
                  <a:noFill/>
                </a:ln>
                <a:solidFill>
                  <a:schemeClr val="tx1"/>
                </a:solidFill>
                <a:effectLst/>
                <a:latin typeface="Proxima Nova"/>
              </a:rPr>
              <a:t>A </a:t>
            </a:r>
            <a:r>
              <a:rPr kumimoji="0" lang="es-ES" altLang="es-ES" sz="1800" b="0" i="0" u="none" strike="noStrike" cap="none" normalizeH="0" baseline="0" dirty="0" err="1">
                <a:ln>
                  <a:noFill/>
                </a:ln>
                <a:solidFill>
                  <a:schemeClr val="tx1"/>
                </a:solidFill>
                <a:effectLst/>
                <a:latin typeface="Proxima Nova"/>
              </a:rPr>
              <a:t>stdin</a:t>
            </a:r>
            <a:r>
              <a:rPr kumimoji="0" lang="es-ES" altLang="es-ES" sz="1800" b="0" i="0" u="none" strike="noStrike" cap="none" normalizeH="0" baseline="0" dirty="0">
                <a:ln>
                  <a:noFill/>
                </a:ln>
                <a:solidFill>
                  <a:schemeClr val="tx1"/>
                </a:solidFill>
                <a:effectLst/>
                <a:latin typeface="Proxima Nova"/>
              </a:rPr>
              <a:t> també </a:t>
            </a:r>
            <a:r>
              <a:rPr kumimoji="0" lang="es-ES" altLang="es-ES" sz="1800" b="0" i="0" u="none" strike="noStrike" cap="none" normalizeH="0" baseline="0" dirty="0" err="1">
                <a:ln>
                  <a:noFill/>
                </a:ln>
                <a:solidFill>
                  <a:schemeClr val="tx1"/>
                </a:solidFill>
                <a:effectLst/>
                <a:latin typeface="Proxima Nova"/>
              </a:rPr>
              <a:t>podem</a:t>
            </a:r>
            <a:r>
              <a:rPr kumimoji="0" lang="es-ES" altLang="es-ES" sz="1800" b="0" i="0" u="none" strike="noStrike" cap="none" normalizeH="0" baseline="0" dirty="0">
                <a:ln>
                  <a:noFill/>
                </a:ln>
                <a:solidFill>
                  <a:schemeClr val="tx1"/>
                </a:solidFill>
                <a:effectLst/>
                <a:latin typeface="Proxima Nova"/>
              </a:rPr>
              <a:t> redirigir-hi </a:t>
            </a:r>
            <a:r>
              <a:rPr kumimoji="0" lang="es-ES" altLang="es-ES" sz="1800" b="0" i="0" u="none" strike="noStrike" cap="none" normalizeH="0" baseline="0" dirty="0" err="1">
                <a:ln>
                  <a:noFill/>
                </a:ln>
                <a:solidFill>
                  <a:schemeClr val="tx1"/>
                </a:solidFill>
                <a:effectLst/>
                <a:latin typeface="Proxima Nova"/>
              </a:rPr>
              <a:t>els</a:t>
            </a:r>
            <a:r>
              <a:rPr kumimoji="0" lang="es-ES" altLang="es-ES" sz="1800" b="0" i="0" u="none" strike="noStrike" cap="none" normalizeH="0" baseline="0" dirty="0">
                <a:ln>
                  <a:noFill/>
                </a:ln>
                <a:solidFill>
                  <a:schemeClr val="tx1"/>
                </a:solidFill>
                <a:effectLst/>
                <a:latin typeface="Proxima Nova"/>
              </a:rPr>
              <a:t> </a:t>
            </a:r>
            <a:r>
              <a:rPr kumimoji="0" lang="es-ES" altLang="es-ES" sz="1800" b="0" i="0" u="none" strike="noStrike" cap="none" normalizeH="0" baseline="0" dirty="0" err="1">
                <a:ln>
                  <a:noFill/>
                </a:ln>
                <a:solidFill>
                  <a:schemeClr val="tx1"/>
                </a:solidFill>
                <a:effectLst/>
                <a:latin typeface="Proxima Nova"/>
              </a:rPr>
              <a:t>continguts</a:t>
            </a:r>
            <a:r>
              <a:rPr kumimoji="0" lang="es-ES" altLang="es-ES" sz="1800" b="0" i="0" u="none" strike="noStrike" cap="none" normalizeH="0" baseline="0" dirty="0">
                <a:ln>
                  <a:noFill/>
                </a:ln>
                <a:solidFill>
                  <a:schemeClr val="tx1"/>
                </a:solidFill>
                <a:effectLst/>
                <a:latin typeface="Proxima Nova"/>
              </a:rPr>
              <a:t> </a:t>
            </a:r>
            <a:r>
              <a:rPr kumimoji="0" lang="es-ES" altLang="es-ES" sz="1800" b="0" i="0" u="none" strike="noStrike" cap="none" normalizeH="0" baseline="0" dirty="0" err="1">
                <a:ln>
                  <a:noFill/>
                </a:ln>
                <a:solidFill>
                  <a:schemeClr val="tx1"/>
                </a:solidFill>
                <a:effectLst/>
                <a:latin typeface="Proxima Nova"/>
              </a:rPr>
              <a:t>d'un</a:t>
            </a:r>
            <a:r>
              <a:rPr kumimoji="0" lang="es-ES" altLang="es-ES" sz="1800" b="0" i="0" u="none" strike="noStrike" cap="none" normalizeH="0" baseline="0" dirty="0">
                <a:ln>
                  <a:noFill/>
                </a:ln>
                <a:solidFill>
                  <a:schemeClr val="tx1"/>
                </a:solidFill>
                <a:effectLst/>
                <a:latin typeface="Proxima Nova"/>
              </a:rPr>
              <a:t> </a:t>
            </a:r>
            <a:r>
              <a:rPr kumimoji="0" lang="es-ES" altLang="es-ES" sz="1800" b="0" i="0" u="none" strike="noStrike" cap="none" normalizeH="0" baseline="0" dirty="0" err="1">
                <a:ln>
                  <a:noFill/>
                </a:ln>
                <a:solidFill>
                  <a:schemeClr val="tx1"/>
                </a:solidFill>
                <a:effectLst/>
                <a:latin typeface="Proxima Nova"/>
              </a:rPr>
              <a:t>arxiu</a:t>
            </a:r>
            <a:r>
              <a:rPr kumimoji="0" lang="es-ES" altLang="es-ES" sz="1800" b="0" i="0" u="none" strike="noStrike" cap="none" normalizeH="0" baseline="0" dirty="0">
                <a:ln>
                  <a:noFill/>
                </a:ln>
                <a:solidFill>
                  <a:schemeClr val="tx1"/>
                </a:solidFill>
                <a:effectLst/>
                <a:latin typeface="Proxima Nova"/>
              </a:rPr>
              <a:t>. </a:t>
            </a:r>
            <a:r>
              <a:rPr kumimoji="0" lang="es-ES" altLang="es-ES" sz="1800" b="0" i="0" u="none" strike="noStrike" cap="none" normalizeH="0" baseline="0" dirty="0" err="1">
                <a:ln>
                  <a:noFill/>
                </a:ln>
                <a:solidFill>
                  <a:schemeClr val="tx1"/>
                </a:solidFill>
                <a:effectLst/>
                <a:latin typeface="Proxima Nova"/>
              </a:rPr>
              <a:t>Això</a:t>
            </a:r>
            <a:r>
              <a:rPr kumimoji="0" lang="es-ES" altLang="es-ES" sz="1800" b="0" i="0" u="none" strike="noStrike" cap="none" normalizeH="0" baseline="0" dirty="0">
                <a:ln>
                  <a:noFill/>
                </a:ln>
                <a:solidFill>
                  <a:schemeClr val="tx1"/>
                </a:solidFill>
                <a:effectLst/>
                <a:latin typeface="Proxima Nova"/>
              </a:rPr>
              <a:t> es </a:t>
            </a:r>
            <a:r>
              <a:rPr kumimoji="0" lang="es-ES" altLang="es-ES" sz="1800" b="0" i="0" u="none" strike="noStrike" cap="none" normalizeH="0" baseline="0" dirty="0" err="1">
                <a:ln>
                  <a:noFill/>
                </a:ln>
                <a:solidFill>
                  <a:schemeClr val="tx1"/>
                </a:solidFill>
                <a:effectLst/>
                <a:latin typeface="Proxima Nova"/>
              </a:rPr>
              <a:t>pot</a:t>
            </a:r>
            <a:r>
              <a:rPr kumimoji="0" lang="es-ES" altLang="es-ES" sz="1800" b="0" i="0" u="none" strike="noStrike" cap="none" normalizeH="0" baseline="0" dirty="0">
                <a:ln>
                  <a:noFill/>
                </a:ln>
                <a:solidFill>
                  <a:schemeClr val="tx1"/>
                </a:solidFill>
                <a:effectLst/>
                <a:latin typeface="Proxima Nova"/>
              </a:rPr>
              <a:t> </a:t>
            </a:r>
            <a:r>
              <a:rPr kumimoji="0" lang="es-ES" altLang="es-ES" sz="1800" b="0" i="0" u="none" strike="noStrike" cap="none" normalizeH="0" baseline="0" dirty="0" err="1">
                <a:ln>
                  <a:noFill/>
                </a:ln>
                <a:solidFill>
                  <a:schemeClr val="tx1"/>
                </a:solidFill>
                <a:effectLst/>
                <a:latin typeface="Proxima Nova"/>
              </a:rPr>
              <a:t>fer</a:t>
            </a:r>
            <a:r>
              <a:rPr kumimoji="0" lang="es-ES" altLang="es-ES" sz="1800" b="0" i="0" u="none" strike="noStrike" cap="none" normalizeH="0" baseline="0" dirty="0">
                <a:ln>
                  <a:noFill/>
                </a:ln>
                <a:solidFill>
                  <a:schemeClr val="tx1"/>
                </a:solidFill>
                <a:effectLst/>
                <a:latin typeface="Proxima Nova"/>
              </a:rPr>
              <a:t> de 2 </a:t>
            </a:r>
            <a:r>
              <a:rPr kumimoji="0" lang="es-ES" altLang="es-ES" sz="1800" b="0" i="0" u="none" strike="noStrike" cap="none" normalizeH="0" baseline="0" dirty="0" err="1">
                <a:ln>
                  <a:noFill/>
                </a:ln>
                <a:solidFill>
                  <a:schemeClr val="tx1"/>
                </a:solidFill>
                <a:effectLst/>
                <a:latin typeface="Proxima Nova"/>
              </a:rPr>
              <a:t>maneres</a:t>
            </a:r>
            <a:r>
              <a:rPr kumimoji="0" lang="es-ES" altLang="es-ES" sz="1800" b="0" i="0" u="none" strike="noStrike" cap="none" normalizeH="0" baseline="0" dirty="0">
                <a:ln>
                  <a:noFill/>
                </a:ln>
                <a:solidFill>
                  <a:schemeClr val="tx1"/>
                </a:solidFill>
                <a:effectLst/>
                <a:latin typeface="Proxima Nova"/>
              </a:rPr>
              <a:t> </a:t>
            </a:r>
          </a:p>
          <a:p>
            <a:pPr lvl="2" eaLnBrk="0" fontAlgn="base" hangingPunct="0">
              <a:lnSpc>
                <a:spcPct val="150000"/>
              </a:lnSpc>
              <a:spcBef>
                <a:spcPct val="0"/>
              </a:spcBef>
              <a:spcAft>
                <a:spcPct val="0"/>
              </a:spcAft>
            </a:pPr>
            <a:r>
              <a:rPr kumimoji="0" lang="es-ES" altLang="es-ES" sz="1800" b="0" i="0" u="none" strike="noStrike" cap="none" normalizeH="0" baseline="0" dirty="0" err="1">
                <a:ln>
                  <a:noFill/>
                </a:ln>
                <a:solidFill>
                  <a:schemeClr val="tx1"/>
                </a:solidFill>
                <a:effectLst/>
                <a:latin typeface="Proxima Nova"/>
              </a:rPr>
              <a:t>Amb</a:t>
            </a:r>
            <a:r>
              <a:rPr kumimoji="0" lang="es-ES" altLang="es-ES" sz="1800" b="0" i="0" u="none" strike="noStrike" cap="none" normalizeH="0" baseline="0" dirty="0">
                <a:ln>
                  <a:noFill/>
                </a:ln>
                <a:solidFill>
                  <a:schemeClr val="tx1"/>
                </a:solidFill>
                <a:effectLst/>
                <a:latin typeface="Proxima Nova"/>
              </a:rPr>
              <a:t> la "</a:t>
            </a:r>
            <a:r>
              <a:rPr kumimoji="0" lang="es-ES" altLang="es-ES" sz="1800" b="0" i="0" u="none" strike="noStrike" cap="none" normalizeH="0" baseline="0" dirty="0" err="1">
                <a:ln>
                  <a:noFill/>
                </a:ln>
                <a:solidFill>
                  <a:schemeClr val="tx1"/>
                </a:solidFill>
                <a:effectLst/>
                <a:latin typeface="Proxima Nova"/>
              </a:rPr>
              <a:t>tuberia</a:t>
            </a:r>
            <a:r>
              <a:rPr kumimoji="0" lang="es-ES" altLang="es-ES" sz="1800" b="0" i="0" u="none" strike="noStrike" cap="none" normalizeH="0" baseline="0" dirty="0">
                <a:ln>
                  <a:noFill/>
                </a:ln>
                <a:solidFill>
                  <a:schemeClr val="tx1"/>
                </a:solidFill>
                <a:effectLst/>
                <a:latin typeface="Proxima Nova"/>
              </a:rPr>
              <a:t>" </a:t>
            </a:r>
            <a:r>
              <a:rPr kumimoji="0" lang="es-ES" altLang="es-ES" sz="1800" b="0" i="1" u="none" strike="noStrike" cap="none" normalizeH="0" baseline="0" dirty="0">
                <a:ln>
                  <a:noFill/>
                </a:ln>
                <a:solidFill>
                  <a:schemeClr val="tx1"/>
                </a:solidFill>
                <a:effectLst/>
                <a:latin typeface="Proxima Nova"/>
              </a:rPr>
              <a:t>pipe</a:t>
            </a:r>
            <a:r>
              <a:rPr kumimoji="0" lang="es-ES" altLang="es-ES" sz="1800" b="0" i="0" u="none" strike="noStrike" cap="none" normalizeH="0" baseline="0" dirty="0">
                <a:ln>
                  <a:noFill/>
                </a:ln>
                <a:solidFill>
                  <a:schemeClr val="tx1"/>
                </a:solidFill>
                <a:effectLst/>
                <a:latin typeface="Proxima Nova"/>
              </a:rPr>
              <a:t> "|“</a:t>
            </a:r>
          </a:p>
          <a:p>
            <a:pPr marL="1371600" lvl="3" indent="0" eaLnBrk="0" fontAlgn="base" hangingPunct="0">
              <a:lnSpc>
                <a:spcPct val="150000"/>
              </a:lnSpc>
              <a:spcBef>
                <a:spcPct val="0"/>
              </a:spcBef>
              <a:spcAft>
                <a:spcPct val="0"/>
              </a:spcAft>
              <a:buNone/>
            </a:pPr>
            <a:r>
              <a:rPr kumimoji="0" lang="es-ES" altLang="es-ES" b="0" i="0" u="none" strike="noStrike" cap="none" normalizeH="0" baseline="0" dirty="0">
                <a:ln>
                  <a:noFill/>
                </a:ln>
                <a:solidFill>
                  <a:schemeClr val="tx1"/>
                </a:solidFill>
                <a:effectLst/>
                <a:latin typeface="Proxima Nova"/>
              </a:rPr>
              <a:t>	</a:t>
            </a:r>
            <a:r>
              <a:rPr kumimoji="0" lang="es-ES" altLang="es-ES" b="0" i="0" u="none" strike="noStrike" cap="none" normalizeH="0" baseline="0" dirty="0">
                <a:ln>
                  <a:noFill/>
                </a:ln>
                <a:effectLst/>
                <a:latin typeface="Proxima Nova"/>
              </a:rPr>
              <a:t> </a:t>
            </a:r>
          </a:p>
          <a:p>
            <a:pPr lvl="2" eaLnBrk="0" fontAlgn="base" hangingPunct="0">
              <a:lnSpc>
                <a:spcPct val="150000"/>
              </a:lnSpc>
              <a:spcBef>
                <a:spcPts val="1800"/>
              </a:spcBef>
              <a:spcAft>
                <a:spcPts val="600"/>
              </a:spcAft>
            </a:pPr>
            <a:r>
              <a:rPr kumimoji="0" lang="es-ES" altLang="es-ES" sz="1800" b="0" i="0" u="none" strike="noStrike" cap="none" normalizeH="0" baseline="0" dirty="0" err="1">
                <a:ln>
                  <a:noFill/>
                </a:ln>
                <a:solidFill>
                  <a:schemeClr val="tx1"/>
                </a:solidFill>
                <a:effectLst/>
                <a:latin typeface="Proxima Nova"/>
              </a:rPr>
              <a:t>Amb</a:t>
            </a:r>
            <a:r>
              <a:rPr kumimoji="0" lang="es-ES" altLang="es-ES" sz="1800" b="0" i="0" u="none" strike="noStrike" cap="none" normalizeH="0" baseline="0" dirty="0">
                <a:ln>
                  <a:noFill/>
                </a:ln>
                <a:solidFill>
                  <a:schemeClr val="tx1"/>
                </a:solidFill>
                <a:effectLst/>
                <a:latin typeface="Proxima Nova"/>
              </a:rPr>
              <a:t> "&lt;":</a:t>
            </a:r>
          </a:p>
          <a:p>
            <a:pPr marL="914400" lvl="2" indent="0" eaLnBrk="0" fontAlgn="base" hangingPunct="0">
              <a:lnSpc>
                <a:spcPct val="150000"/>
              </a:lnSpc>
              <a:spcBef>
                <a:spcPct val="0"/>
              </a:spcBef>
              <a:spcAft>
                <a:spcPct val="0"/>
              </a:spcAft>
              <a:buNone/>
            </a:pPr>
            <a:r>
              <a:rPr kumimoji="0" lang="es-ES" altLang="es-ES" sz="1800" b="0" i="0" u="none" strike="noStrike" cap="none" normalizeH="0" baseline="0" dirty="0">
                <a:ln>
                  <a:noFill/>
                </a:ln>
                <a:solidFill>
                  <a:schemeClr val="tx1"/>
                </a:solidFill>
                <a:effectLst/>
                <a:latin typeface="Proxima Nova"/>
              </a:rPr>
              <a:t>	</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5" name="CuadroTexto 4">
            <a:extLst>
              <a:ext uri="{FF2B5EF4-FFF2-40B4-BE49-F238E27FC236}">
                <a16:creationId xmlns:a16="http://schemas.microsoft.com/office/drawing/2014/main" id="{8200498D-15B0-8639-A90D-8A03D5EAB43E}"/>
              </a:ext>
            </a:extLst>
          </p:cNvPr>
          <p:cNvSpPr txBox="1"/>
          <p:nvPr/>
        </p:nvSpPr>
        <p:spPr>
          <a:xfrm>
            <a:off x="1957250" y="2194214"/>
            <a:ext cx="5029200" cy="866904"/>
          </a:xfrm>
          <a:prstGeom prst="rect">
            <a:avLst/>
          </a:prstGeom>
        </p:spPr>
        <p:style>
          <a:lnRef idx="2">
            <a:schemeClr val="dk1">
              <a:shade val="50000"/>
            </a:schemeClr>
          </a:lnRef>
          <a:fillRef idx="1001">
            <a:schemeClr val="dk2"/>
          </a:fillRef>
          <a:effectRef idx="0">
            <a:schemeClr val="dk1"/>
          </a:effectRef>
          <a:fontRef idx="minor">
            <a:schemeClr val="lt1"/>
          </a:fontRef>
        </p:style>
        <p:txBody>
          <a:bodyPr wrap="square">
            <a:spAutoFit/>
          </a:bodyPr>
          <a:lstStyle/>
          <a:p>
            <a:pPr marL="0" indent="0" eaLnBrk="0" fontAlgn="base" hangingPunct="0">
              <a:lnSpc>
                <a:spcPct val="150000"/>
              </a:lnSpc>
              <a:spcBef>
                <a:spcPct val="0"/>
              </a:spcBef>
              <a:spcAft>
                <a:spcPct val="0"/>
              </a:spcAft>
              <a:buNone/>
            </a:pPr>
            <a:r>
              <a:rPr kumimoji="0" lang="es-ES" altLang="es-ES" sz="1800" b="0" i="0" u="none" strike="noStrike" cap="none" normalizeH="0" baseline="0" dirty="0" err="1">
                <a:ln>
                  <a:noFill/>
                </a:ln>
                <a:solidFill>
                  <a:schemeClr val="bg1"/>
                </a:solidFill>
                <a:effectLst/>
                <a:latin typeface="Proxima Nova"/>
              </a:rPr>
              <a:t>read</a:t>
            </a:r>
            <a:r>
              <a:rPr kumimoji="0" lang="es-ES" altLang="es-ES" sz="1800" b="0" i="0" u="none" strike="noStrike" cap="none" normalizeH="0" baseline="0" dirty="0">
                <a:ln>
                  <a:noFill/>
                </a:ln>
                <a:solidFill>
                  <a:schemeClr val="bg1"/>
                </a:solidFill>
                <a:effectLst/>
                <a:latin typeface="Proxima Nova"/>
              </a:rPr>
              <a:t> entrada</a:t>
            </a:r>
          </a:p>
          <a:p>
            <a:pPr marL="0" indent="0" eaLnBrk="0" fontAlgn="base" hangingPunct="0">
              <a:lnSpc>
                <a:spcPct val="150000"/>
              </a:lnSpc>
              <a:spcBef>
                <a:spcPct val="0"/>
              </a:spcBef>
              <a:spcAft>
                <a:spcPct val="0"/>
              </a:spcAft>
              <a:buNone/>
            </a:pPr>
            <a:r>
              <a:rPr kumimoji="0" lang="es-ES" altLang="es-ES" sz="1800" b="0" i="0" u="none" strike="noStrike" cap="none" normalizeH="0" baseline="0" dirty="0">
                <a:ln>
                  <a:noFill/>
                </a:ln>
                <a:solidFill>
                  <a:schemeClr val="bg1"/>
                </a:solidFill>
                <a:effectLst/>
                <a:latin typeface="Proxima Nova"/>
              </a:rPr>
              <a:t>echo "has </a:t>
            </a:r>
            <a:r>
              <a:rPr kumimoji="0" lang="es-ES" altLang="es-ES" sz="1800" b="0" i="0" u="none" strike="noStrike" cap="none" normalizeH="0" baseline="0" dirty="0" err="1">
                <a:ln>
                  <a:noFill/>
                </a:ln>
                <a:solidFill>
                  <a:schemeClr val="bg1"/>
                </a:solidFill>
                <a:effectLst/>
                <a:latin typeface="Proxima Nova"/>
              </a:rPr>
              <a:t>dit</a:t>
            </a:r>
            <a:r>
              <a:rPr kumimoji="0" lang="es-ES" altLang="es-ES" sz="1800" b="0" i="0" u="none" strike="noStrike" cap="none" normalizeH="0" baseline="0" dirty="0">
                <a:ln>
                  <a:noFill/>
                </a:ln>
                <a:solidFill>
                  <a:schemeClr val="bg1"/>
                </a:solidFill>
                <a:effectLst/>
                <a:latin typeface="Proxima Nova"/>
              </a:rPr>
              <a:t> \"$entrada\""</a:t>
            </a:r>
          </a:p>
        </p:txBody>
      </p:sp>
      <p:sp>
        <p:nvSpPr>
          <p:cNvPr id="8" name="CuadroTexto 7">
            <a:extLst>
              <a:ext uri="{FF2B5EF4-FFF2-40B4-BE49-F238E27FC236}">
                <a16:creationId xmlns:a16="http://schemas.microsoft.com/office/drawing/2014/main" id="{74971A5C-902F-3AD1-081D-2AEDE0942607}"/>
              </a:ext>
            </a:extLst>
          </p:cNvPr>
          <p:cNvSpPr txBox="1"/>
          <p:nvPr/>
        </p:nvSpPr>
        <p:spPr>
          <a:xfrm>
            <a:off x="2035629" y="5602180"/>
            <a:ext cx="5029200"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kumimoji="0" lang="es-ES" altLang="es-ES" b="1" i="0" u="none" strike="noStrike" cap="none" normalizeH="0" baseline="0" dirty="0">
                <a:ln>
                  <a:noFill/>
                </a:ln>
                <a:effectLst/>
                <a:latin typeface="Consolas" panose="020B0609020204030204" pitchFamily="49" charset="0"/>
              </a:rPr>
              <a:t>$ </a:t>
            </a:r>
            <a:r>
              <a:rPr kumimoji="0" lang="es-ES" altLang="es-ES" b="1" i="0" u="none" strike="noStrike" cap="none" normalizeH="0" baseline="0" dirty="0" err="1">
                <a:ln>
                  <a:noFill/>
                </a:ln>
                <a:effectLst/>
                <a:latin typeface="Consolas" panose="020B0609020204030204" pitchFamily="49" charset="0"/>
              </a:rPr>
              <a:t>cat</a:t>
            </a:r>
            <a:r>
              <a:rPr kumimoji="0" lang="es-ES" altLang="es-ES" b="1" i="0" u="none" strike="noStrike" cap="none" normalizeH="0" baseline="0" dirty="0">
                <a:ln>
                  <a:noFill/>
                </a:ln>
                <a:effectLst/>
                <a:latin typeface="Consolas" panose="020B0609020204030204" pitchFamily="49" charset="0"/>
              </a:rPr>
              <a:t> directori.txt | grep </a:t>
            </a:r>
            <a:r>
              <a:rPr kumimoji="0" lang="es-ES" altLang="es-ES" b="1" i="0" u="none" strike="noStrike" cap="none" normalizeH="0" baseline="0" dirty="0" err="1">
                <a:ln>
                  <a:noFill/>
                </a:ln>
                <a:effectLst/>
                <a:latin typeface="Consolas" panose="020B0609020204030204" pitchFamily="49" charset="0"/>
              </a:rPr>
              <a:t>txt</a:t>
            </a:r>
            <a:r>
              <a:rPr kumimoji="0" lang="es-ES" altLang="es-ES" b="1" i="0" u="none" strike="noStrike" cap="none" normalizeH="0" baseline="0" dirty="0">
                <a:ln>
                  <a:noFill/>
                </a:ln>
                <a:effectLst/>
                <a:latin typeface="Consolas" panose="020B0609020204030204" pitchFamily="49" charset="0"/>
              </a:rPr>
              <a:t> </a:t>
            </a:r>
            <a:endParaRPr lang="es-ES" b="1" dirty="0">
              <a:latin typeface="Consolas" panose="020B0609020204030204" pitchFamily="49" charset="0"/>
            </a:endParaRPr>
          </a:p>
        </p:txBody>
      </p:sp>
      <p:sp>
        <p:nvSpPr>
          <p:cNvPr id="9" name="CuadroTexto 8">
            <a:extLst>
              <a:ext uri="{FF2B5EF4-FFF2-40B4-BE49-F238E27FC236}">
                <a16:creationId xmlns:a16="http://schemas.microsoft.com/office/drawing/2014/main" id="{8A956B37-49CE-91D9-2851-E1E5408C5FEA}"/>
              </a:ext>
            </a:extLst>
          </p:cNvPr>
          <p:cNvSpPr txBox="1"/>
          <p:nvPr/>
        </p:nvSpPr>
        <p:spPr>
          <a:xfrm>
            <a:off x="2035629" y="6640125"/>
            <a:ext cx="5029200"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kumimoji="0" lang="es-ES" altLang="es-ES" b="1" i="0" u="none" strike="noStrike" cap="none" normalizeH="0" baseline="0" dirty="0">
                <a:ln>
                  <a:noFill/>
                </a:ln>
                <a:effectLst/>
                <a:latin typeface="Consolas" panose="020B0609020204030204" pitchFamily="49" charset="0"/>
              </a:rPr>
              <a:t>$ grep </a:t>
            </a:r>
            <a:r>
              <a:rPr kumimoji="0" lang="es-ES" altLang="es-ES" b="1" i="0" u="none" strike="noStrike" cap="none" normalizeH="0" baseline="0" dirty="0" err="1">
                <a:ln>
                  <a:noFill/>
                </a:ln>
                <a:effectLst/>
                <a:latin typeface="Consolas" panose="020B0609020204030204" pitchFamily="49" charset="0"/>
              </a:rPr>
              <a:t>txt</a:t>
            </a:r>
            <a:r>
              <a:rPr kumimoji="0" lang="es-ES" altLang="es-ES" b="1" i="0" u="none" strike="noStrike" cap="none" normalizeH="0" baseline="0" dirty="0">
                <a:ln>
                  <a:noFill/>
                </a:ln>
                <a:effectLst/>
                <a:latin typeface="Consolas" panose="020B0609020204030204" pitchFamily="49" charset="0"/>
              </a:rPr>
              <a:t> &lt; directori.txt</a:t>
            </a:r>
          </a:p>
        </p:txBody>
      </p:sp>
    </p:spTree>
    <p:extLst>
      <p:ext uri="{BB962C8B-B14F-4D97-AF65-F5344CB8AC3E}">
        <p14:creationId xmlns:p14="http://schemas.microsoft.com/office/powerpoint/2010/main" val="1481097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09" name="PlaceHolder 1"/>
          <p:cNvSpPr>
            <a:spLocks noGrp="1"/>
          </p:cNvSpPr>
          <p:nvPr>
            <p:ph type="title"/>
          </p:nvPr>
        </p:nvSpPr>
        <p:spPr>
          <a:xfrm>
            <a:off x="996840" y="562320"/>
            <a:ext cx="8700840" cy="784440"/>
          </a:xfrm>
          <a:prstGeom prst="rect">
            <a:avLst/>
          </a:prstGeom>
          <a:noFill/>
          <a:ln w="0">
            <a:noFill/>
          </a:ln>
        </p:spPr>
        <p:txBody>
          <a:bodyPr lIns="0" tIns="91440" rIns="0" bIns="91440" anchor="t">
            <a:noAutofit/>
          </a:bodyPr>
          <a:lstStyle/>
          <a:p>
            <a:pPr indent="0">
              <a:lnSpc>
                <a:spcPct val="100000"/>
              </a:lnSpc>
              <a:buNone/>
              <a:tabLst>
                <a:tab pos="0" algn="l"/>
              </a:tabLst>
            </a:pPr>
            <a:r>
              <a:rPr lang="ca" sz="2800" b="0" strike="noStrike" spc="-1" dirty="0">
                <a:solidFill>
                  <a:schemeClr val="dk1"/>
                </a:solidFill>
                <a:latin typeface="Proxima Nova"/>
                <a:ea typeface="Proxima Nova"/>
              </a:rPr>
              <a:t>Linux Kernel and Shell Scripting (I)</a:t>
            </a:r>
            <a:endParaRPr lang="es-ES" sz="2800" b="0" strike="noStrike" spc="-1" dirty="0">
              <a:solidFill>
                <a:srgbClr val="000000"/>
              </a:solidFill>
              <a:latin typeface="Arial"/>
            </a:endParaRPr>
          </a:p>
        </p:txBody>
      </p:sp>
      <p:sp>
        <p:nvSpPr>
          <p:cNvPr id="210" name="PlaceHolder 2"/>
          <p:cNvSpPr>
            <a:spLocks noGrp="1"/>
          </p:cNvSpPr>
          <p:nvPr>
            <p:ph/>
          </p:nvPr>
        </p:nvSpPr>
        <p:spPr>
          <a:xfrm>
            <a:off x="996840" y="1346760"/>
            <a:ext cx="8700840" cy="4683240"/>
          </a:xfrm>
          <a:prstGeom prst="rect">
            <a:avLst/>
          </a:prstGeom>
          <a:noFill/>
          <a:ln w="0">
            <a:noFill/>
          </a:ln>
        </p:spPr>
        <p:txBody>
          <a:bodyPr lIns="0" tIns="91440" rIns="0" bIns="91440" anchor="t">
            <a:noAutofit/>
          </a:bodyPr>
          <a:lstStyle/>
          <a:p>
            <a:pPr marL="457200" indent="0">
              <a:lnSpc>
                <a:spcPct val="115000"/>
              </a:lnSpc>
              <a:buNone/>
              <a:tabLst>
                <a:tab pos="0" algn="l"/>
              </a:tabLst>
            </a:pPr>
            <a:endParaRPr lang="es-ES" sz="1800" b="0" strike="noStrike" spc="-1" dirty="0">
              <a:solidFill>
                <a:srgbClr val="000000"/>
              </a:solidFill>
              <a:latin typeface="Arial"/>
            </a:endParaRPr>
          </a:p>
          <a:p>
            <a:pPr marL="457200" indent="-343080">
              <a:lnSpc>
                <a:spcPct val="150000"/>
              </a:lnSpc>
              <a:spcBef>
                <a:spcPts val="799"/>
              </a:spcBef>
              <a:buClr>
                <a:srgbClr val="616161"/>
              </a:buClr>
              <a:buFont typeface="Proxima Nova"/>
              <a:buChar char="●"/>
              <a:tabLst>
                <a:tab pos="1106640" algn="l"/>
                <a:tab pos="2212920" algn="l"/>
                <a:tab pos="3319560" algn="l"/>
                <a:tab pos="4425840" algn="l"/>
                <a:tab pos="5532480" algn="l"/>
                <a:tab pos="6638760" algn="l"/>
                <a:tab pos="7745400" algn="l"/>
                <a:tab pos="8852040" algn="l"/>
                <a:tab pos="9958320" algn="l"/>
              </a:tabLst>
            </a:pPr>
            <a:r>
              <a:rPr lang="en-CA" sz="1800" b="0" strike="noStrike" spc="-1" dirty="0">
                <a:solidFill>
                  <a:schemeClr val="accent3"/>
                </a:solidFill>
                <a:latin typeface="Proxima Nova"/>
                <a:ea typeface="Proxima Nova"/>
              </a:rPr>
              <a:t>If you are using any major operating system you are indirectly interacting with the shell. </a:t>
            </a:r>
            <a:endParaRPr lang="es-ES" sz="1800" b="0" strike="noStrike" spc="-1" dirty="0">
              <a:solidFill>
                <a:srgbClr val="000000"/>
              </a:solidFill>
              <a:latin typeface="Arial"/>
            </a:endParaRPr>
          </a:p>
          <a:p>
            <a:pPr marL="457200" indent="-343080">
              <a:lnSpc>
                <a:spcPct val="150000"/>
              </a:lnSpc>
              <a:spcBef>
                <a:spcPts val="799"/>
              </a:spcBef>
              <a:buClr>
                <a:srgbClr val="616161"/>
              </a:buClr>
              <a:buFont typeface="Proxima Nova"/>
              <a:buChar char="●"/>
              <a:tabLst>
                <a:tab pos="1106640" algn="l"/>
                <a:tab pos="2212920" algn="l"/>
                <a:tab pos="3319560" algn="l"/>
                <a:tab pos="4425840" algn="l"/>
                <a:tab pos="5532480" algn="l"/>
                <a:tab pos="6638760" algn="l"/>
                <a:tab pos="7745400" algn="l"/>
                <a:tab pos="8852040" algn="l"/>
                <a:tab pos="9958320" algn="l"/>
              </a:tabLst>
            </a:pPr>
            <a:r>
              <a:rPr lang="en-CA" sz="1800" b="0" strike="noStrike" spc="-1" dirty="0">
                <a:solidFill>
                  <a:schemeClr val="accent3"/>
                </a:solidFill>
                <a:latin typeface="Proxima Nova"/>
                <a:ea typeface="Proxima Nova"/>
              </a:rPr>
              <a:t>If you are running Ubuntu, Linux Mint, or any other Linux distribution you are interacting with the shell every time you use the terminal. </a:t>
            </a:r>
            <a:endParaRPr lang="es-ES" sz="1800" b="0" strike="noStrike" spc="-1" dirty="0">
              <a:solidFill>
                <a:srgbClr val="000000"/>
              </a:solidFill>
              <a:latin typeface="Arial"/>
            </a:endParaRPr>
          </a:p>
          <a:p>
            <a:pPr marL="457200" indent="-343080">
              <a:lnSpc>
                <a:spcPct val="150000"/>
              </a:lnSpc>
              <a:spcBef>
                <a:spcPts val="799"/>
              </a:spcBef>
              <a:buClr>
                <a:srgbClr val="616161"/>
              </a:buClr>
              <a:buFont typeface="Proxima Nova"/>
              <a:buChar char="●"/>
              <a:tabLst>
                <a:tab pos="1106640" algn="l"/>
                <a:tab pos="2212920" algn="l"/>
                <a:tab pos="3319560" algn="l"/>
                <a:tab pos="4425840" algn="l"/>
                <a:tab pos="5532480" algn="l"/>
                <a:tab pos="6638760" algn="l"/>
                <a:tab pos="7745400" algn="l"/>
                <a:tab pos="8852040" algn="l"/>
                <a:tab pos="9958320" algn="l"/>
              </a:tabLst>
            </a:pPr>
            <a:r>
              <a:rPr lang="en-CA" sz="1800" b="0" strike="noStrike" spc="-1" dirty="0">
                <a:solidFill>
                  <a:schemeClr val="accent3"/>
                </a:solidFill>
                <a:latin typeface="Proxima Nova"/>
                <a:ea typeface="Proxima Nova"/>
              </a:rPr>
              <a:t>But before understanding shell scripting we have to get familiar with the following terminologies:</a:t>
            </a:r>
            <a:endParaRPr lang="es-ES" sz="1800" b="0" strike="noStrike" spc="-1" dirty="0">
              <a:solidFill>
                <a:srgbClr val="000000"/>
              </a:solidFill>
              <a:latin typeface="Arial"/>
            </a:endParaRPr>
          </a:p>
          <a:p>
            <a:pPr indent="0">
              <a:lnSpc>
                <a:spcPct val="150000"/>
              </a:lnSpc>
              <a:spcBef>
                <a:spcPts val="799"/>
              </a:spcBef>
              <a:buNone/>
              <a:tabLst>
                <a:tab pos="1106640" algn="l"/>
                <a:tab pos="2212920" algn="l"/>
                <a:tab pos="3319560" algn="l"/>
                <a:tab pos="4425840" algn="l"/>
                <a:tab pos="5532480" algn="l"/>
                <a:tab pos="6638760" algn="l"/>
                <a:tab pos="7745400" algn="l"/>
                <a:tab pos="8852040" algn="l"/>
                <a:tab pos="9958320" algn="l"/>
              </a:tabLst>
            </a:pPr>
            <a:r>
              <a:rPr lang="en-CA" sz="1800" b="0" strike="noStrike" spc="-1" dirty="0">
                <a:solidFill>
                  <a:schemeClr val="accent3"/>
                </a:solidFill>
                <a:latin typeface="Proxima Nova"/>
                <a:ea typeface="Proxima Nova"/>
              </a:rPr>
              <a:t>   	 Kernel</a:t>
            </a:r>
            <a:endParaRPr lang="es-ES" sz="1800" b="0" strike="noStrike" spc="-1" dirty="0">
              <a:solidFill>
                <a:srgbClr val="000000"/>
              </a:solidFill>
              <a:latin typeface="Arial"/>
            </a:endParaRPr>
          </a:p>
          <a:p>
            <a:pPr indent="0">
              <a:lnSpc>
                <a:spcPct val="150000"/>
              </a:lnSpc>
              <a:spcBef>
                <a:spcPts val="799"/>
              </a:spcBef>
              <a:buNone/>
              <a:tabLst>
                <a:tab pos="1106640" algn="l"/>
                <a:tab pos="2212920" algn="l"/>
                <a:tab pos="3319560" algn="l"/>
                <a:tab pos="4425840" algn="l"/>
                <a:tab pos="5532480" algn="l"/>
                <a:tab pos="6638760" algn="l"/>
                <a:tab pos="7745400" algn="l"/>
                <a:tab pos="8852040" algn="l"/>
                <a:tab pos="9958320" algn="l"/>
              </a:tabLst>
            </a:pPr>
            <a:r>
              <a:rPr lang="en-CA" sz="1800" b="0" strike="noStrike" spc="-1" dirty="0">
                <a:solidFill>
                  <a:schemeClr val="accent3"/>
                </a:solidFill>
                <a:latin typeface="Proxima Nova"/>
                <a:ea typeface="Proxima Nova"/>
              </a:rPr>
              <a:t>    	 Shell</a:t>
            </a:r>
            <a:endParaRPr lang="es-ES" sz="1800" b="0" strike="noStrike" spc="-1" dirty="0">
              <a:solidFill>
                <a:srgbClr val="000000"/>
              </a:solidFill>
              <a:latin typeface="Arial"/>
            </a:endParaRPr>
          </a:p>
        </p:txBody>
      </p:sp>
      <p:sp>
        <p:nvSpPr>
          <p:cNvPr id="211" name="PlaceHolder 3"/>
          <p:cNvSpPr>
            <a:spLocks noGrp="1"/>
          </p:cNvSpPr>
          <p:nvPr>
            <p:ph type="sldNum" idx="8"/>
          </p:nvPr>
        </p:nvSpPr>
        <p:spPr>
          <a:xfrm>
            <a:off x="9012600" y="6753240"/>
            <a:ext cx="559440" cy="538560"/>
          </a:xfrm>
          <a:prstGeom prst="rect">
            <a:avLst/>
          </a:prstGeom>
          <a:noFill/>
          <a:ln w="0">
            <a:noFill/>
          </a:ln>
        </p:spPr>
        <p:txBody>
          <a:bodyPr lIns="90000" tIns="91440" rIns="90000" bIns="91440" anchor="ctr">
            <a:noAutofit/>
          </a:bodyPr>
          <a:lstStyle>
            <a:lvl1pPr indent="0" algn="r">
              <a:lnSpc>
                <a:spcPct val="100000"/>
              </a:lnSpc>
              <a:buNone/>
              <a:tabLst>
                <a:tab pos="0" algn="l"/>
              </a:tabLst>
              <a:defRPr lang="ca" sz="1000" b="0" strike="noStrike" spc="-1">
                <a:solidFill>
                  <a:schemeClr val="dk1"/>
                </a:solidFill>
                <a:latin typeface="Proxima Nova"/>
                <a:ea typeface="Proxima Nova"/>
              </a:defRPr>
            </a:lvl1pPr>
          </a:lstStyle>
          <a:p>
            <a:pPr indent="0" algn="r">
              <a:lnSpc>
                <a:spcPct val="100000"/>
              </a:lnSpc>
              <a:buNone/>
              <a:tabLst>
                <a:tab pos="0" algn="l"/>
              </a:tabLst>
            </a:pPr>
            <a:fld id="{FB225D5C-34EB-4E2A-A87E-33F6D23A8076}" type="slidenum">
              <a:rPr lang="ca" sz="1000" b="0" strike="noStrike" spc="-1">
                <a:solidFill>
                  <a:schemeClr val="dk1"/>
                </a:solidFill>
                <a:latin typeface="Proxima Nova"/>
                <a:ea typeface="Proxima Nova"/>
              </a:rPr>
              <a:t>3</a:t>
            </a:fld>
            <a:endParaRPr lang="es-ES" sz="1000" b="0" strike="noStrike" spc="-1">
              <a:solidFill>
                <a:srgbClr val="000000"/>
              </a:solidFill>
              <a:latin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PlaceHolder 1"/>
          <p:cNvSpPr>
            <a:spLocks noGrp="1"/>
          </p:cNvSpPr>
          <p:nvPr>
            <p:ph type="title"/>
          </p:nvPr>
        </p:nvSpPr>
        <p:spPr>
          <a:xfrm>
            <a:off x="756617" y="480600"/>
            <a:ext cx="8700840" cy="784440"/>
          </a:xfrm>
          <a:prstGeom prst="rect">
            <a:avLst/>
          </a:prstGeom>
          <a:noFill/>
          <a:ln w="0">
            <a:noFill/>
          </a:ln>
        </p:spPr>
        <p:txBody>
          <a:bodyPr lIns="0" tIns="91440" rIns="0" bIns="91440" anchor="t">
            <a:noAutofit/>
          </a:bodyPr>
          <a:lstStyle/>
          <a:p>
            <a:pPr>
              <a:lnSpc>
                <a:spcPct val="100000"/>
              </a:lnSpc>
              <a:tabLst>
                <a:tab pos="0" algn="l"/>
              </a:tabLst>
            </a:pPr>
            <a:r>
              <a:rPr lang="es-ES" sz="2800" spc="-1" dirty="0" err="1">
                <a:solidFill>
                  <a:schemeClr val="dk1"/>
                </a:solidFill>
                <a:latin typeface="Proxima Nova"/>
              </a:rPr>
              <a:t>stdout</a:t>
            </a:r>
            <a:endParaRPr lang="es-ES" sz="2800" spc="-1" dirty="0">
              <a:solidFill>
                <a:schemeClr val="dk1"/>
              </a:solidFill>
              <a:latin typeface="Proxima Nova"/>
            </a:endParaRPr>
          </a:p>
        </p:txBody>
      </p:sp>
      <p:sp>
        <p:nvSpPr>
          <p:cNvPr id="245" name="PlaceHolder 3"/>
          <p:cNvSpPr>
            <a:spLocks noGrp="1"/>
          </p:cNvSpPr>
          <p:nvPr>
            <p:ph type="sldNum" idx="19"/>
          </p:nvPr>
        </p:nvSpPr>
        <p:spPr>
          <a:xfrm>
            <a:off x="9012600" y="6753240"/>
            <a:ext cx="559440" cy="538560"/>
          </a:xfrm>
          <a:prstGeom prst="rect">
            <a:avLst/>
          </a:prstGeom>
          <a:noFill/>
          <a:ln w="0">
            <a:noFill/>
          </a:ln>
        </p:spPr>
        <p:txBody>
          <a:bodyPr lIns="90000" tIns="91440" rIns="90000" bIns="91440" anchor="ctr">
            <a:noAutofit/>
          </a:bodyPr>
          <a:lstStyle>
            <a:lvl1pPr indent="0" algn="r">
              <a:lnSpc>
                <a:spcPct val="100000"/>
              </a:lnSpc>
              <a:buNone/>
              <a:tabLst>
                <a:tab pos="0" algn="l"/>
              </a:tabLst>
              <a:defRPr lang="ca" sz="1000" b="0" strike="noStrike" spc="-1">
                <a:solidFill>
                  <a:schemeClr val="dk1"/>
                </a:solidFill>
                <a:latin typeface="Proxima Nova"/>
                <a:ea typeface="Proxima Nova"/>
              </a:defRPr>
            </a:lvl1pPr>
          </a:lstStyle>
          <a:p>
            <a:pPr indent="0" algn="r">
              <a:lnSpc>
                <a:spcPct val="100000"/>
              </a:lnSpc>
              <a:buNone/>
              <a:tabLst>
                <a:tab pos="0" algn="l"/>
              </a:tabLst>
            </a:pPr>
            <a:fld id="{A9CD0CBA-E789-4981-B852-56CBF5645A67}" type="slidenum">
              <a:rPr lang="ca" sz="1000" b="0" strike="noStrike" spc="-1">
                <a:solidFill>
                  <a:schemeClr val="dk1"/>
                </a:solidFill>
                <a:latin typeface="Proxima Nova"/>
                <a:ea typeface="Proxima Nova"/>
              </a:rPr>
              <a:t>30</a:t>
            </a:fld>
            <a:endParaRPr lang="es-ES" sz="1000" b="0" strike="noStrike" spc="-1">
              <a:solidFill>
                <a:srgbClr val="000000"/>
              </a:solidFill>
              <a:latin typeface="Times New Roman"/>
            </a:endParaRPr>
          </a:p>
        </p:txBody>
      </p:sp>
      <p:sp>
        <p:nvSpPr>
          <p:cNvPr id="2" name="Rectangle 1">
            <a:extLst>
              <a:ext uri="{FF2B5EF4-FFF2-40B4-BE49-F238E27FC236}">
                <a16:creationId xmlns:a16="http://schemas.microsoft.com/office/drawing/2014/main" id="{9AE670FE-CB0E-E9EA-68C1-54799942F47C}"/>
              </a:ext>
            </a:extLst>
          </p:cNvPr>
          <p:cNvSpPr>
            <a:spLocks noGrp="1" noChangeArrowheads="1"/>
          </p:cNvSpPr>
          <p:nvPr>
            <p:ph/>
          </p:nvPr>
        </p:nvSpPr>
        <p:spPr bwMode="auto">
          <a:xfrm>
            <a:off x="670104" y="1498196"/>
            <a:ext cx="9135121" cy="5021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kumimoji="0" lang="es-ES" altLang="es-ES" sz="1800" b="0" i="0" u="none" strike="noStrike" cap="none" normalizeH="0" baseline="0" dirty="0" err="1">
                <a:ln>
                  <a:noFill/>
                </a:ln>
                <a:solidFill>
                  <a:schemeClr val="tx1"/>
                </a:solidFill>
                <a:effectLst/>
                <a:latin typeface="Proxima Nova"/>
              </a:rPr>
              <a:t>Podem</a:t>
            </a:r>
            <a:r>
              <a:rPr kumimoji="0" lang="es-ES" altLang="es-ES" sz="1800" b="0" i="0" u="none" strike="noStrike" cap="none" normalizeH="0" baseline="0" dirty="0">
                <a:ln>
                  <a:noFill/>
                </a:ln>
                <a:solidFill>
                  <a:schemeClr val="tx1"/>
                </a:solidFill>
                <a:effectLst/>
                <a:latin typeface="Proxima Nova"/>
              </a:rPr>
              <a:t> redirigir </a:t>
            </a:r>
            <a:r>
              <a:rPr kumimoji="0" lang="es-ES" altLang="es-ES" sz="1800" b="0" i="0" u="none" strike="noStrike" cap="none" normalizeH="0" baseline="0" dirty="0" err="1">
                <a:ln>
                  <a:noFill/>
                </a:ln>
                <a:solidFill>
                  <a:schemeClr val="tx1"/>
                </a:solidFill>
                <a:effectLst/>
                <a:latin typeface="Proxima Nova"/>
              </a:rPr>
              <a:t>stdout</a:t>
            </a:r>
            <a:r>
              <a:rPr kumimoji="0" lang="es-ES" altLang="es-ES" sz="1800" b="0" i="0" u="none" strike="noStrike" cap="none" normalizeH="0" baseline="0" dirty="0">
                <a:ln>
                  <a:noFill/>
                </a:ln>
                <a:solidFill>
                  <a:schemeClr val="tx1"/>
                </a:solidFill>
                <a:effectLst/>
                <a:latin typeface="Proxima Nova"/>
              </a:rPr>
              <a:t> </a:t>
            </a:r>
            <a:r>
              <a:rPr kumimoji="0" lang="es-ES" altLang="es-ES" sz="1800" b="0" i="0" u="none" strike="noStrike" cap="none" normalizeH="0" baseline="0" dirty="0" err="1">
                <a:ln>
                  <a:noFill/>
                </a:ln>
                <a:solidFill>
                  <a:schemeClr val="tx1"/>
                </a:solidFill>
                <a:effectLst/>
                <a:latin typeface="Proxima Nova"/>
              </a:rPr>
              <a:t>d'un</a:t>
            </a:r>
            <a:r>
              <a:rPr kumimoji="0" lang="es-ES" altLang="es-ES" sz="1800" b="0" i="0" u="none" strike="noStrike" cap="none" normalizeH="0" baseline="0" dirty="0">
                <a:ln>
                  <a:noFill/>
                </a:ln>
                <a:solidFill>
                  <a:schemeClr val="tx1"/>
                </a:solidFill>
                <a:effectLst/>
                <a:latin typeface="Proxima Nova"/>
              </a:rPr>
              <a:t> programa </a:t>
            </a:r>
            <a:r>
              <a:rPr kumimoji="0" lang="es-ES" altLang="es-ES" sz="1800" b="0" i="0" u="none" strike="noStrike" cap="none" normalizeH="0" baseline="0" dirty="0" err="1">
                <a:ln>
                  <a:noFill/>
                </a:ln>
                <a:solidFill>
                  <a:schemeClr val="tx1"/>
                </a:solidFill>
                <a:effectLst/>
                <a:latin typeface="Proxima Nova"/>
              </a:rPr>
              <a:t>cap</a:t>
            </a:r>
            <a:r>
              <a:rPr kumimoji="0" lang="es-ES" altLang="es-ES" sz="1800" b="0" i="0" u="none" strike="noStrike" cap="none" normalizeH="0" baseline="0" dirty="0">
                <a:ln>
                  <a:noFill/>
                </a:ln>
                <a:solidFill>
                  <a:schemeClr val="tx1"/>
                </a:solidFill>
                <a:effectLst/>
                <a:latin typeface="Proxima Nova"/>
              </a:rPr>
              <a:t> a un </a:t>
            </a:r>
            <a:r>
              <a:rPr kumimoji="0" lang="es-ES" altLang="es-ES" sz="1800" b="0" i="0" u="none" strike="noStrike" cap="none" normalizeH="0" baseline="0" dirty="0" err="1">
                <a:ln>
                  <a:noFill/>
                </a:ln>
                <a:solidFill>
                  <a:schemeClr val="tx1"/>
                </a:solidFill>
                <a:effectLst/>
                <a:latin typeface="Proxima Nova"/>
              </a:rPr>
              <a:t>arxiu</a:t>
            </a:r>
            <a:r>
              <a:rPr kumimoji="0" lang="es-ES" altLang="es-ES" sz="1800" b="0" i="0" u="none" strike="noStrike" cap="none" normalizeH="0" baseline="0" dirty="0">
                <a:ln>
                  <a:noFill/>
                </a:ln>
                <a:solidFill>
                  <a:schemeClr val="tx1"/>
                </a:solidFill>
                <a:effectLst/>
                <a:latin typeface="Proxima Nova"/>
              </a:rPr>
              <a:t> </a:t>
            </a:r>
            <a:r>
              <a:rPr kumimoji="0" lang="es-ES" altLang="es-ES" sz="1800" b="0" i="0" u="none" strike="noStrike" cap="none" normalizeH="0" baseline="0" dirty="0" err="1">
                <a:ln>
                  <a:noFill/>
                </a:ln>
                <a:solidFill>
                  <a:schemeClr val="tx1"/>
                </a:solidFill>
                <a:effectLst/>
                <a:latin typeface="Proxima Nova"/>
              </a:rPr>
              <a:t>amb</a:t>
            </a:r>
            <a:r>
              <a:rPr kumimoji="0" lang="es-ES" altLang="es-ES" sz="1800" b="0" i="0" u="none" strike="noStrike" cap="none" normalizeH="0" baseline="0" dirty="0">
                <a:ln>
                  <a:noFill/>
                </a:ln>
                <a:solidFill>
                  <a:schemeClr val="tx1"/>
                </a:solidFill>
                <a:effectLst/>
                <a:latin typeface="Proxima Nova"/>
              </a:rPr>
              <a:t> "&gt;" , per </a:t>
            </a:r>
            <a:r>
              <a:rPr kumimoji="0" lang="es-ES" altLang="es-ES" sz="1800" b="0" i="0" u="none" strike="noStrike" cap="none" normalizeH="0" baseline="0" dirty="0" err="1">
                <a:ln>
                  <a:noFill/>
                </a:ln>
                <a:solidFill>
                  <a:schemeClr val="tx1"/>
                </a:solidFill>
                <a:effectLst/>
                <a:latin typeface="Proxima Nova"/>
              </a:rPr>
              <a:t>exemple</a:t>
            </a:r>
            <a:r>
              <a:rPr kumimoji="0" lang="es-ES" altLang="es-ES" sz="1800" b="0" i="0" u="none" strike="noStrike" cap="none" normalizeH="0" baseline="0" dirty="0">
                <a:ln>
                  <a:noFill/>
                </a:ln>
                <a:solidFill>
                  <a:schemeClr val="tx1"/>
                </a:solidFill>
                <a:effectLst/>
                <a:latin typeface="Proxima Nova"/>
              </a:rPr>
              <a:t> (OJU, </a:t>
            </a:r>
            <a:r>
              <a:rPr kumimoji="0" lang="es-ES" altLang="es-ES" sz="1800" b="0" i="0" u="none" strike="noStrike" cap="none" normalizeH="0" baseline="0" dirty="0" err="1">
                <a:ln>
                  <a:noFill/>
                </a:ln>
                <a:solidFill>
                  <a:schemeClr val="tx1"/>
                </a:solidFill>
                <a:effectLst/>
                <a:latin typeface="Proxima Nova"/>
              </a:rPr>
              <a:t>esborrarem</a:t>
            </a:r>
            <a:r>
              <a:rPr kumimoji="0" lang="es-ES" altLang="es-ES" sz="1800" b="0" i="0" u="none" strike="noStrike" cap="none" normalizeH="0" baseline="0" dirty="0">
                <a:ln>
                  <a:noFill/>
                </a:ln>
                <a:solidFill>
                  <a:schemeClr val="tx1"/>
                </a:solidFill>
                <a:effectLst/>
                <a:latin typeface="Proxima Nova"/>
              </a:rPr>
              <a:t> </a:t>
            </a:r>
            <a:r>
              <a:rPr kumimoji="0" lang="es-ES" altLang="es-ES" sz="1800" b="0" i="0" u="none" strike="noStrike" cap="none" normalizeH="0" baseline="0" dirty="0" err="1">
                <a:ln>
                  <a:noFill/>
                </a:ln>
                <a:solidFill>
                  <a:schemeClr val="tx1"/>
                </a:solidFill>
                <a:effectLst/>
                <a:latin typeface="Proxima Nova"/>
              </a:rPr>
              <a:t>tots</a:t>
            </a:r>
            <a:r>
              <a:rPr kumimoji="0" lang="es-ES" altLang="es-ES" sz="1800" b="0" i="0" u="none" strike="noStrike" cap="none" normalizeH="0" baseline="0" dirty="0">
                <a:ln>
                  <a:noFill/>
                </a:ln>
                <a:solidFill>
                  <a:schemeClr val="tx1"/>
                </a:solidFill>
                <a:effectLst/>
                <a:latin typeface="Proxima Nova"/>
              </a:rPr>
              <a:t> </a:t>
            </a:r>
            <a:r>
              <a:rPr kumimoji="0" lang="es-ES" altLang="es-ES" sz="1800" b="0" i="0" u="none" strike="noStrike" cap="none" normalizeH="0" baseline="0" dirty="0" err="1">
                <a:ln>
                  <a:noFill/>
                </a:ln>
                <a:solidFill>
                  <a:schemeClr val="tx1"/>
                </a:solidFill>
                <a:effectLst/>
                <a:latin typeface="Proxima Nova"/>
              </a:rPr>
              <a:t>els</a:t>
            </a:r>
            <a:r>
              <a:rPr kumimoji="0" lang="es-ES" altLang="es-ES" sz="1800" b="0" i="0" u="none" strike="noStrike" cap="none" normalizeH="0" baseline="0" dirty="0">
                <a:ln>
                  <a:noFill/>
                </a:ln>
                <a:solidFill>
                  <a:schemeClr val="tx1"/>
                </a:solidFill>
                <a:effectLst/>
                <a:latin typeface="Proxima Nova"/>
              </a:rPr>
              <a:t> </a:t>
            </a:r>
            <a:r>
              <a:rPr kumimoji="0" lang="es-ES" altLang="es-ES" sz="1800" b="0" i="0" u="none" strike="noStrike" cap="none" normalizeH="0" baseline="0" dirty="0" err="1">
                <a:ln>
                  <a:noFill/>
                </a:ln>
                <a:solidFill>
                  <a:schemeClr val="tx1"/>
                </a:solidFill>
                <a:effectLst/>
                <a:latin typeface="Proxima Nova"/>
              </a:rPr>
              <a:t>continguts</a:t>
            </a:r>
            <a:r>
              <a:rPr kumimoji="0" lang="es-ES" altLang="es-ES" sz="1800" b="0" i="0" u="none" strike="noStrike" cap="none" normalizeH="0" baseline="0" dirty="0">
                <a:ln>
                  <a:noFill/>
                </a:ln>
                <a:solidFill>
                  <a:schemeClr val="tx1"/>
                </a:solidFill>
                <a:effectLst/>
                <a:latin typeface="Proxima Nova"/>
              </a:rPr>
              <a:t> del </a:t>
            </a:r>
            <a:r>
              <a:rPr kumimoji="0" lang="es-ES" altLang="es-ES" sz="1800" b="0" i="0" u="none" strike="noStrike" cap="none" normalizeH="0" baseline="0" dirty="0" err="1">
                <a:ln>
                  <a:noFill/>
                </a:ln>
                <a:solidFill>
                  <a:schemeClr val="tx1"/>
                </a:solidFill>
                <a:effectLst/>
                <a:latin typeface="Proxima Nova"/>
              </a:rPr>
              <a:t>fitxer</a:t>
            </a:r>
            <a:r>
              <a:rPr kumimoji="0" lang="es-ES" altLang="es-ES" sz="1800" b="0" i="0" u="none" strike="noStrike" cap="none" normalizeH="0" baseline="0" dirty="0">
                <a:ln>
                  <a:noFill/>
                </a:ln>
                <a:solidFill>
                  <a:schemeClr val="tx1"/>
                </a:solidFill>
                <a:effectLst/>
                <a:latin typeface="Proxima Nova"/>
              </a:rPr>
              <a:t> </a:t>
            </a:r>
            <a:r>
              <a:rPr kumimoji="0" lang="es-ES" altLang="es-ES" sz="1800" b="0" i="0" u="none" strike="noStrike" cap="none" normalizeH="0" baseline="0" dirty="0" err="1">
                <a:ln>
                  <a:noFill/>
                </a:ln>
                <a:solidFill>
                  <a:schemeClr val="tx1"/>
                </a:solidFill>
                <a:effectLst/>
                <a:latin typeface="Proxima Nova"/>
              </a:rPr>
              <a:t>destí</a:t>
            </a:r>
            <a:r>
              <a:rPr kumimoji="0" lang="es-ES" altLang="es-ES" sz="1800" b="0" i="0" u="none" strike="noStrike" cap="none" normalizeH="0" baseline="0" dirty="0">
                <a:ln>
                  <a:noFill/>
                </a:ln>
                <a:solidFill>
                  <a:schemeClr val="tx1"/>
                </a:solidFill>
                <a:effectLst/>
                <a:latin typeface="Proxima Nova"/>
              </a:rPr>
              <a:t>):</a:t>
            </a:r>
          </a:p>
          <a:p>
            <a:pPr eaLnBrk="0" fontAlgn="base" hangingPunct="0">
              <a:lnSpc>
                <a:spcPct val="150000"/>
              </a:lnSpc>
              <a:spcBef>
                <a:spcPct val="0"/>
              </a:spcBef>
              <a:spcAft>
                <a:spcPct val="0"/>
              </a:spcAft>
            </a:pPr>
            <a:endParaRPr kumimoji="0" lang="es-ES" altLang="es-ES" sz="1800" b="0" i="0" u="none" strike="noStrike" cap="none" normalizeH="0" baseline="0" dirty="0">
              <a:ln>
                <a:noFill/>
              </a:ln>
              <a:solidFill>
                <a:schemeClr val="tx1"/>
              </a:solidFill>
              <a:effectLst/>
              <a:latin typeface="Proxima Nova"/>
            </a:endParaRPr>
          </a:p>
          <a:p>
            <a:pPr marL="0" indent="0" eaLnBrk="0" fontAlgn="base" hangingPunct="0">
              <a:lnSpc>
                <a:spcPct val="150000"/>
              </a:lnSpc>
              <a:spcBef>
                <a:spcPct val="0"/>
              </a:spcBef>
              <a:spcAft>
                <a:spcPct val="0"/>
              </a:spcAft>
              <a:buNone/>
            </a:pPr>
            <a:endParaRPr kumimoji="0" lang="es-ES" altLang="es-ES" sz="1800" b="0" i="0" u="none" strike="noStrike" cap="none" normalizeH="0" baseline="0" dirty="0">
              <a:ln>
                <a:noFill/>
              </a:ln>
              <a:solidFill>
                <a:schemeClr val="tx1"/>
              </a:solidFill>
              <a:effectLst/>
              <a:latin typeface="Proxima Nova"/>
            </a:endParaRPr>
          </a:p>
          <a:p>
            <a:pPr eaLnBrk="0" fontAlgn="base" hangingPunct="0">
              <a:lnSpc>
                <a:spcPct val="150000"/>
              </a:lnSpc>
              <a:spcBef>
                <a:spcPct val="0"/>
              </a:spcBef>
              <a:spcAft>
                <a:spcPct val="0"/>
              </a:spcAft>
            </a:pPr>
            <a:r>
              <a:rPr lang="es-ES" altLang="es-ES" sz="1800" dirty="0" err="1">
                <a:latin typeface="Proxima Nova"/>
              </a:rPr>
              <a:t>P</a:t>
            </a:r>
            <a:r>
              <a:rPr kumimoji="0" lang="es-ES" altLang="es-ES" sz="1800" b="0" i="0" u="none" strike="noStrike" cap="none" normalizeH="0" baseline="0" dirty="0" err="1">
                <a:ln>
                  <a:noFill/>
                </a:ln>
                <a:solidFill>
                  <a:schemeClr val="tx1"/>
                </a:solidFill>
                <a:effectLst/>
                <a:latin typeface="Proxima Nova"/>
              </a:rPr>
              <a:t>odrem</a:t>
            </a:r>
            <a:r>
              <a:rPr kumimoji="0" lang="es-ES" altLang="es-ES" sz="1800" b="0" i="0" u="none" strike="noStrike" cap="none" normalizeH="0" baseline="0" dirty="0">
                <a:ln>
                  <a:noFill/>
                </a:ln>
                <a:solidFill>
                  <a:schemeClr val="tx1"/>
                </a:solidFill>
                <a:effectLst/>
                <a:latin typeface="Proxima Nova"/>
              </a:rPr>
              <a:t> </a:t>
            </a:r>
            <a:r>
              <a:rPr kumimoji="0" lang="es-ES" altLang="es-ES" sz="1800" b="0" i="0" u="none" strike="noStrike" cap="none" normalizeH="0" baseline="0" dirty="0" err="1">
                <a:ln>
                  <a:noFill/>
                </a:ln>
                <a:solidFill>
                  <a:schemeClr val="tx1"/>
                </a:solidFill>
                <a:effectLst/>
                <a:latin typeface="Proxima Nova"/>
              </a:rPr>
              <a:t>veure</a:t>
            </a:r>
            <a:r>
              <a:rPr kumimoji="0" lang="es-ES" altLang="es-ES" sz="1800" b="0" i="0" u="none" strike="noStrike" cap="none" normalizeH="0" baseline="0" dirty="0">
                <a:ln>
                  <a:noFill/>
                </a:ln>
                <a:solidFill>
                  <a:schemeClr val="tx1"/>
                </a:solidFill>
                <a:effectLst/>
                <a:latin typeface="Proxima Nova"/>
              </a:rPr>
              <a:t> </a:t>
            </a:r>
            <a:r>
              <a:rPr kumimoji="0" lang="es-ES" altLang="es-ES" sz="1800" b="0" i="0" u="none" strike="noStrike" cap="none" normalizeH="0" baseline="0" dirty="0" err="1">
                <a:ln>
                  <a:noFill/>
                </a:ln>
                <a:solidFill>
                  <a:schemeClr val="tx1"/>
                </a:solidFill>
                <a:effectLst/>
                <a:latin typeface="Proxima Nova"/>
              </a:rPr>
              <a:t>els</a:t>
            </a:r>
            <a:r>
              <a:rPr kumimoji="0" lang="es-ES" altLang="es-ES" sz="1800" b="0" i="0" u="none" strike="noStrike" cap="none" normalizeH="0" baseline="0" dirty="0">
                <a:ln>
                  <a:noFill/>
                </a:ln>
                <a:solidFill>
                  <a:schemeClr val="tx1"/>
                </a:solidFill>
                <a:effectLst/>
                <a:latin typeface="Proxima Nova"/>
              </a:rPr>
              <a:t> </a:t>
            </a:r>
            <a:r>
              <a:rPr kumimoji="0" lang="es-ES" altLang="es-ES" sz="1800" b="0" i="0" u="none" strike="noStrike" cap="none" normalizeH="0" baseline="0" dirty="0" err="1">
                <a:ln>
                  <a:noFill/>
                </a:ln>
                <a:solidFill>
                  <a:schemeClr val="tx1"/>
                </a:solidFill>
                <a:effectLst/>
                <a:latin typeface="Proxima Nova"/>
              </a:rPr>
              <a:t>continguts</a:t>
            </a:r>
            <a:r>
              <a:rPr kumimoji="0" lang="es-ES" altLang="es-ES" sz="1800" b="0" i="0" u="none" strike="noStrike" cap="none" normalizeH="0" baseline="0" dirty="0">
                <a:ln>
                  <a:noFill/>
                </a:ln>
                <a:solidFill>
                  <a:schemeClr val="tx1"/>
                </a:solidFill>
                <a:effectLst/>
                <a:latin typeface="Proxima Nova"/>
              </a:rPr>
              <a:t> del </a:t>
            </a:r>
            <a:r>
              <a:rPr kumimoji="0" lang="es-ES" altLang="es-ES" sz="1800" b="0" i="0" u="none" strike="noStrike" cap="none" normalizeH="0" baseline="0" dirty="0" err="1">
                <a:ln>
                  <a:noFill/>
                </a:ln>
                <a:solidFill>
                  <a:schemeClr val="tx1"/>
                </a:solidFill>
                <a:effectLst/>
                <a:latin typeface="Proxima Nova"/>
              </a:rPr>
              <a:t>directori</a:t>
            </a:r>
            <a:r>
              <a:rPr kumimoji="0" lang="es-ES" altLang="es-ES" sz="1800" b="0" i="0" u="none" strike="noStrike" cap="none" normalizeH="0" baseline="0" dirty="0">
                <a:ln>
                  <a:noFill/>
                </a:ln>
                <a:solidFill>
                  <a:schemeClr val="tx1"/>
                </a:solidFill>
                <a:effectLst/>
                <a:latin typeface="Proxima Nova"/>
              </a:rPr>
              <a:t> </a:t>
            </a:r>
            <a:r>
              <a:rPr kumimoji="0" lang="es-ES" altLang="es-ES" sz="1800" b="0" i="0" u="none" strike="noStrike" cap="none" normalizeH="0" baseline="0" dirty="0" err="1">
                <a:ln>
                  <a:noFill/>
                </a:ln>
                <a:solidFill>
                  <a:schemeClr val="tx1"/>
                </a:solidFill>
                <a:effectLst/>
                <a:latin typeface="Proxima Nova"/>
              </a:rPr>
              <a:t>fent</a:t>
            </a:r>
            <a:r>
              <a:rPr kumimoji="0" lang="es-ES" altLang="es-ES" sz="1800" b="0" i="0" u="none" strike="noStrike" cap="none" normalizeH="0" baseline="0" dirty="0">
                <a:ln>
                  <a:noFill/>
                </a:ln>
                <a:solidFill>
                  <a:schemeClr val="tx1"/>
                </a:solidFill>
                <a:effectLst/>
                <a:latin typeface="Proxima Nova"/>
              </a:rPr>
              <a:t>:</a:t>
            </a:r>
          </a:p>
          <a:p>
            <a:pPr eaLnBrk="0" fontAlgn="base" hangingPunct="0">
              <a:lnSpc>
                <a:spcPct val="150000"/>
              </a:lnSpc>
              <a:spcBef>
                <a:spcPct val="0"/>
              </a:spcBef>
              <a:spcAft>
                <a:spcPct val="0"/>
              </a:spcAft>
            </a:pPr>
            <a:endParaRPr kumimoji="0" lang="es-ES" altLang="es-ES" sz="1800" b="0" i="0" u="none" strike="noStrike" cap="none" normalizeH="0" baseline="0" dirty="0">
              <a:ln>
                <a:noFill/>
              </a:ln>
              <a:solidFill>
                <a:schemeClr val="tx1"/>
              </a:solidFill>
              <a:effectLst/>
              <a:latin typeface="Proxima Nova"/>
            </a:endParaRPr>
          </a:p>
          <a:p>
            <a:pPr eaLnBrk="0" fontAlgn="base" hangingPunct="0">
              <a:lnSpc>
                <a:spcPct val="150000"/>
              </a:lnSpc>
              <a:spcBef>
                <a:spcPct val="0"/>
              </a:spcBef>
              <a:spcAft>
                <a:spcPct val="0"/>
              </a:spcAft>
            </a:pPr>
            <a:endParaRPr kumimoji="0" lang="es-ES" altLang="es-ES" sz="1800" b="0" i="0" u="none" strike="noStrike" cap="none" normalizeH="0" baseline="0" dirty="0">
              <a:ln>
                <a:noFill/>
              </a:ln>
              <a:solidFill>
                <a:schemeClr val="tx1"/>
              </a:solidFill>
              <a:effectLst/>
              <a:latin typeface="Proxima Nova"/>
            </a:endParaRPr>
          </a:p>
          <a:p>
            <a:pPr eaLnBrk="0" fontAlgn="base" hangingPunct="0">
              <a:lnSpc>
                <a:spcPct val="150000"/>
              </a:lnSpc>
              <a:spcBef>
                <a:spcPct val="0"/>
              </a:spcBef>
              <a:spcAft>
                <a:spcPct val="0"/>
              </a:spcAft>
            </a:pPr>
            <a:r>
              <a:rPr kumimoji="0" lang="es-ES" altLang="es-ES" sz="1800" b="0" i="0" u="none" strike="noStrike" cap="none" normalizeH="0" baseline="0" dirty="0" err="1">
                <a:ln>
                  <a:noFill/>
                </a:ln>
                <a:solidFill>
                  <a:schemeClr val="tx1"/>
                </a:solidFill>
                <a:effectLst/>
                <a:latin typeface="Proxima Nova"/>
              </a:rPr>
              <a:t>Podem</a:t>
            </a:r>
            <a:r>
              <a:rPr kumimoji="0" lang="es-ES" altLang="es-ES" sz="1800" b="0" i="0" u="none" strike="noStrike" cap="none" normalizeH="0" baseline="0" dirty="0">
                <a:ln>
                  <a:noFill/>
                </a:ln>
                <a:solidFill>
                  <a:schemeClr val="tx1"/>
                </a:solidFill>
                <a:effectLst/>
                <a:latin typeface="Proxima Nova"/>
              </a:rPr>
              <a:t> AFEGIR dades a </a:t>
            </a:r>
            <a:r>
              <a:rPr kumimoji="0" lang="es-ES" altLang="es-ES" sz="1800" b="0" i="0" u="none" strike="noStrike" cap="none" normalizeH="0" baseline="0" dirty="0" err="1">
                <a:ln>
                  <a:noFill/>
                </a:ln>
                <a:solidFill>
                  <a:schemeClr val="tx1"/>
                </a:solidFill>
                <a:effectLst/>
                <a:latin typeface="Proxima Nova"/>
              </a:rPr>
              <a:t>l'arxiu</a:t>
            </a:r>
            <a:r>
              <a:rPr kumimoji="0" lang="es-ES" altLang="es-ES" sz="1800" b="0" i="0" u="none" strike="noStrike" cap="none" normalizeH="0" baseline="0" dirty="0">
                <a:ln>
                  <a:noFill/>
                </a:ln>
                <a:solidFill>
                  <a:schemeClr val="tx1"/>
                </a:solidFill>
                <a:effectLst/>
                <a:latin typeface="Proxima Nova"/>
              </a:rPr>
              <a:t> </a:t>
            </a:r>
            <a:r>
              <a:rPr kumimoji="0" lang="es-ES" altLang="es-ES" sz="1800" b="0" i="0" u="none" strike="noStrike" cap="none" normalizeH="0" baseline="0" dirty="0" err="1">
                <a:ln>
                  <a:noFill/>
                </a:ln>
                <a:solidFill>
                  <a:schemeClr val="tx1"/>
                </a:solidFill>
                <a:effectLst/>
                <a:latin typeface="Proxima Nova"/>
              </a:rPr>
              <a:t>amb</a:t>
            </a:r>
            <a:r>
              <a:rPr kumimoji="0" lang="es-ES" altLang="es-ES" sz="1800" b="0" i="0" u="none" strike="noStrike" cap="none" normalizeH="0" baseline="0" dirty="0">
                <a:ln>
                  <a:noFill/>
                </a:ln>
                <a:solidFill>
                  <a:schemeClr val="tx1"/>
                </a:solidFill>
                <a:effectLst/>
                <a:latin typeface="Proxima Nova"/>
              </a:rPr>
              <a:t> "&gt;&gt;":</a:t>
            </a:r>
          </a:p>
          <a:p>
            <a:pPr eaLnBrk="0" fontAlgn="base" hangingPunct="0">
              <a:lnSpc>
                <a:spcPct val="150000"/>
              </a:lnSpc>
              <a:spcBef>
                <a:spcPct val="0"/>
              </a:spcBef>
              <a:spcAft>
                <a:spcPct val="0"/>
              </a:spcAft>
            </a:pPr>
            <a:endParaRPr kumimoji="0" lang="es-ES" altLang="es-ES" sz="1800" b="0" i="0" u="none" strike="noStrike" cap="none" normalizeH="0" baseline="0" dirty="0">
              <a:ln>
                <a:noFill/>
              </a:ln>
              <a:solidFill>
                <a:schemeClr val="tx1"/>
              </a:solidFill>
              <a:effectLst/>
              <a:latin typeface="Proxima Nova"/>
            </a:endParaRPr>
          </a:p>
          <a:p>
            <a:pPr marL="0" indent="0" eaLnBrk="0" fontAlgn="base" hangingPunct="0">
              <a:lnSpc>
                <a:spcPct val="150000"/>
              </a:lnSpc>
              <a:spcBef>
                <a:spcPct val="0"/>
              </a:spcBef>
              <a:spcAft>
                <a:spcPct val="0"/>
              </a:spcAft>
              <a:buNone/>
            </a:pPr>
            <a:endParaRPr kumimoji="0" lang="es-ES" altLang="es-ES" sz="1800" b="0" i="0" u="none" strike="noStrike" cap="none" normalizeH="0" baseline="0" dirty="0">
              <a:ln>
                <a:noFill/>
              </a:ln>
              <a:solidFill>
                <a:schemeClr val="tx1"/>
              </a:solidFill>
              <a:effectLst/>
              <a:latin typeface="Proxima Nova"/>
            </a:endParaRPr>
          </a:p>
          <a:p>
            <a:pPr eaLnBrk="0" fontAlgn="base" hangingPunct="0">
              <a:lnSpc>
                <a:spcPct val="150000"/>
              </a:lnSpc>
              <a:spcBef>
                <a:spcPct val="0"/>
              </a:spcBef>
              <a:spcAft>
                <a:spcPct val="0"/>
              </a:spcAft>
            </a:pPr>
            <a:r>
              <a:rPr kumimoji="0" lang="es-ES" altLang="es-ES" sz="1800" b="0" i="0" u="none" strike="noStrike" cap="none" normalizeH="0" baseline="0" dirty="0" err="1">
                <a:ln>
                  <a:noFill/>
                </a:ln>
                <a:solidFill>
                  <a:schemeClr val="tx1"/>
                </a:solidFill>
                <a:effectLst/>
                <a:latin typeface="Proxima Nova"/>
              </a:rPr>
              <a:t>Comprovem</a:t>
            </a:r>
            <a:r>
              <a:rPr kumimoji="0" lang="es-ES" altLang="es-ES" sz="1800" b="0" i="0" u="none" strike="noStrike" cap="none" normalizeH="0" baseline="0" dirty="0">
                <a:ln>
                  <a:noFill/>
                </a:ln>
                <a:solidFill>
                  <a:schemeClr val="tx1"/>
                </a:solidFill>
                <a:effectLst/>
                <a:latin typeface="Proxima Nova"/>
              </a:rPr>
              <a:t> </a:t>
            </a:r>
            <a:r>
              <a:rPr kumimoji="0" lang="es-ES" altLang="es-ES" sz="1800" b="0" i="0" u="none" strike="noStrike" cap="none" normalizeH="0" baseline="0" dirty="0" err="1">
                <a:ln>
                  <a:noFill/>
                </a:ln>
                <a:solidFill>
                  <a:schemeClr val="tx1"/>
                </a:solidFill>
                <a:effectLst/>
                <a:latin typeface="Proxima Nova"/>
              </a:rPr>
              <a:t>amb</a:t>
            </a:r>
            <a:r>
              <a:rPr kumimoji="0" lang="es-ES" altLang="es-ES" sz="1800" b="0" i="0" u="none" strike="noStrike" cap="none" normalizeH="0" baseline="0" dirty="0">
                <a:ln>
                  <a:noFill/>
                </a:ln>
                <a:solidFill>
                  <a:schemeClr val="tx1"/>
                </a:solidFill>
                <a:effectLst/>
                <a:latin typeface="Proxima Nova"/>
              </a:rPr>
              <a:t>:</a:t>
            </a:r>
          </a:p>
          <a:p>
            <a:pPr marL="0" indent="0" eaLnBrk="0" fontAlgn="base" hangingPunct="0">
              <a:lnSpc>
                <a:spcPct val="150000"/>
              </a:lnSpc>
              <a:spcBef>
                <a:spcPct val="0"/>
              </a:spcBef>
              <a:spcAft>
                <a:spcPct val="0"/>
              </a:spcAft>
              <a:buNone/>
            </a:pPr>
            <a:r>
              <a:rPr kumimoji="0" lang="es-ES" altLang="es-ES" sz="1800" b="0" i="0" u="none" strike="noStrike" cap="none" normalizeH="0" baseline="0" dirty="0">
                <a:ln>
                  <a:noFill/>
                </a:ln>
                <a:solidFill>
                  <a:schemeClr val="tx1"/>
                </a:solidFill>
                <a:effectLst/>
                <a:latin typeface="Proxima Nova"/>
              </a:rPr>
              <a:t> </a:t>
            </a:r>
          </a:p>
        </p:txBody>
      </p:sp>
      <p:sp>
        <p:nvSpPr>
          <p:cNvPr id="8" name="CuadroTexto 7">
            <a:extLst>
              <a:ext uri="{FF2B5EF4-FFF2-40B4-BE49-F238E27FC236}">
                <a16:creationId xmlns:a16="http://schemas.microsoft.com/office/drawing/2014/main" id="{74971A5C-902F-3AD1-081D-2AEDE0942607}"/>
              </a:ext>
            </a:extLst>
          </p:cNvPr>
          <p:cNvSpPr txBox="1"/>
          <p:nvPr/>
        </p:nvSpPr>
        <p:spPr>
          <a:xfrm>
            <a:off x="1325881" y="2599300"/>
            <a:ext cx="5029200"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s-ES" altLang="es-ES" b="1" dirty="0">
                <a:latin typeface="Consolas" panose="020B0609020204030204" pitchFamily="49" charset="0"/>
              </a:rPr>
              <a:t>$ </a:t>
            </a:r>
            <a:r>
              <a:rPr lang="es-ES" altLang="es-ES" b="1" dirty="0" err="1">
                <a:latin typeface="Consolas" panose="020B0609020204030204" pitchFamily="49" charset="0"/>
              </a:rPr>
              <a:t>ls</a:t>
            </a:r>
            <a:r>
              <a:rPr lang="es-ES" altLang="es-ES" b="1" dirty="0">
                <a:latin typeface="Consolas" panose="020B0609020204030204" pitchFamily="49" charset="0"/>
              </a:rPr>
              <a:t> -la &gt; directori.txt</a:t>
            </a:r>
          </a:p>
        </p:txBody>
      </p:sp>
      <p:sp>
        <p:nvSpPr>
          <p:cNvPr id="9" name="CuadroTexto 8">
            <a:extLst>
              <a:ext uri="{FF2B5EF4-FFF2-40B4-BE49-F238E27FC236}">
                <a16:creationId xmlns:a16="http://schemas.microsoft.com/office/drawing/2014/main" id="{8A956B37-49CE-91D9-2851-E1E5408C5FEA}"/>
              </a:ext>
            </a:extLst>
          </p:cNvPr>
          <p:cNvSpPr txBox="1"/>
          <p:nvPr/>
        </p:nvSpPr>
        <p:spPr>
          <a:xfrm>
            <a:off x="1325881" y="3881704"/>
            <a:ext cx="5029200"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kumimoji="0" lang="es-ES" altLang="es-ES" b="1" i="0" u="none" strike="noStrike" cap="none" normalizeH="0" baseline="0" dirty="0">
                <a:ln>
                  <a:noFill/>
                </a:ln>
                <a:effectLst/>
                <a:latin typeface="Consolas" panose="020B0609020204030204" pitchFamily="49" charset="0"/>
              </a:rPr>
              <a:t>$ </a:t>
            </a:r>
            <a:r>
              <a:rPr lang="es-ES" altLang="es-ES" b="1" dirty="0" err="1">
                <a:latin typeface="Consolas" panose="020B0609020204030204" pitchFamily="49" charset="0"/>
              </a:rPr>
              <a:t>cat</a:t>
            </a:r>
            <a:r>
              <a:rPr lang="es-ES" altLang="es-ES" b="1" dirty="0">
                <a:latin typeface="Consolas" panose="020B0609020204030204" pitchFamily="49" charset="0"/>
              </a:rPr>
              <a:t> </a:t>
            </a:r>
            <a:r>
              <a:rPr kumimoji="0" lang="es-ES" altLang="es-ES" b="1" i="0" u="none" strike="noStrike" cap="none" normalizeH="0" baseline="0" dirty="0">
                <a:ln>
                  <a:noFill/>
                </a:ln>
                <a:effectLst/>
                <a:latin typeface="Consolas" panose="020B0609020204030204" pitchFamily="49" charset="0"/>
              </a:rPr>
              <a:t>directori.txt</a:t>
            </a:r>
          </a:p>
        </p:txBody>
      </p:sp>
      <p:sp>
        <p:nvSpPr>
          <p:cNvPr id="4" name="CuadroTexto 3">
            <a:extLst>
              <a:ext uri="{FF2B5EF4-FFF2-40B4-BE49-F238E27FC236}">
                <a16:creationId xmlns:a16="http://schemas.microsoft.com/office/drawing/2014/main" id="{D082B54E-EC94-767D-8D35-4735F9D89223}"/>
              </a:ext>
            </a:extLst>
          </p:cNvPr>
          <p:cNvSpPr txBox="1"/>
          <p:nvPr/>
        </p:nvSpPr>
        <p:spPr>
          <a:xfrm>
            <a:off x="1325881" y="5067169"/>
            <a:ext cx="5029200"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kumimoji="0" lang="es-ES" altLang="es-ES" b="1" i="0" u="none" strike="noStrike" cap="none" normalizeH="0" baseline="0" dirty="0">
                <a:ln>
                  <a:noFill/>
                </a:ln>
                <a:effectLst/>
                <a:latin typeface="Consolas" panose="020B0609020204030204" pitchFamily="49" charset="0"/>
              </a:rPr>
              <a:t>$ </a:t>
            </a:r>
            <a:r>
              <a:rPr lang="es-ES" altLang="es-ES" b="1" dirty="0">
                <a:latin typeface="Consolas" panose="020B0609020204030204" pitchFamily="49" charset="0"/>
              </a:rPr>
              <a:t>echo “Hola” &gt;&gt; </a:t>
            </a:r>
            <a:r>
              <a:rPr kumimoji="0" lang="es-ES" altLang="es-ES" b="1" i="0" u="none" strike="noStrike" cap="none" normalizeH="0" baseline="0" dirty="0">
                <a:ln>
                  <a:noFill/>
                </a:ln>
                <a:effectLst/>
                <a:latin typeface="Consolas" panose="020B0609020204030204" pitchFamily="49" charset="0"/>
              </a:rPr>
              <a:t>directori.txt</a:t>
            </a:r>
          </a:p>
        </p:txBody>
      </p:sp>
      <p:sp>
        <p:nvSpPr>
          <p:cNvPr id="6" name="CuadroTexto 5">
            <a:extLst>
              <a:ext uri="{FF2B5EF4-FFF2-40B4-BE49-F238E27FC236}">
                <a16:creationId xmlns:a16="http://schemas.microsoft.com/office/drawing/2014/main" id="{08EFC47F-258F-F1CA-C726-A14DF5E7AF18}"/>
              </a:ext>
            </a:extLst>
          </p:cNvPr>
          <p:cNvSpPr txBox="1"/>
          <p:nvPr/>
        </p:nvSpPr>
        <p:spPr>
          <a:xfrm>
            <a:off x="1325881" y="6252635"/>
            <a:ext cx="5029200"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kumimoji="0" lang="es-ES" altLang="es-ES" b="1" i="0" u="none" strike="noStrike" cap="none" normalizeH="0" baseline="0" dirty="0">
                <a:ln>
                  <a:noFill/>
                </a:ln>
                <a:effectLst/>
                <a:latin typeface="Consolas" panose="020B0609020204030204" pitchFamily="49" charset="0"/>
              </a:rPr>
              <a:t>$ </a:t>
            </a:r>
            <a:r>
              <a:rPr lang="es-ES" altLang="es-ES" b="1" dirty="0" err="1">
                <a:latin typeface="Consolas" panose="020B0609020204030204" pitchFamily="49" charset="0"/>
              </a:rPr>
              <a:t>cat</a:t>
            </a:r>
            <a:r>
              <a:rPr lang="es-ES" altLang="es-ES" b="1" dirty="0">
                <a:latin typeface="Consolas" panose="020B0609020204030204" pitchFamily="49" charset="0"/>
              </a:rPr>
              <a:t> </a:t>
            </a:r>
            <a:r>
              <a:rPr kumimoji="0" lang="es-ES" altLang="es-ES" b="1" i="0" u="none" strike="noStrike" cap="none" normalizeH="0" baseline="0" dirty="0">
                <a:ln>
                  <a:noFill/>
                </a:ln>
                <a:effectLst/>
                <a:latin typeface="Consolas" panose="020B0609020204030204" pitchFamily="49" charset="0"/>
              </a:rPr>
              <a:t>directori.txt</a:t>
            </a:r>
          </a:p>
        </p:txBody>
      </p:sp>
    </p:spTree>
    <p:extLst>
      <p:ext uri="{BB962C8B-B14F-4D97-AF65-F5344CB8AC3E}">
        <p14:creationId xmlns:p14="http://schemas.microsoft.com/office/powerpoint/2010/main" val="39635725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PlaceHolder 1"/>
          <p:cNvSpPr>
            <a:spLocks noGrp="1"/>
          </p:cNvSpPr>
          <p:nvPr>
            <p:ph type="title"/>
          </p:nvPr>
        </p:nvSpPr>
        <p:spPr>
          <a:xfrm>
            <a:off x="756617" y="480600"/>
            <a:ext cx="8700840" cy="784440"/>
          </a:xfrm>
          <a:prstGeom prst="rect">
            <a:avLst/>
          </a:prstGeom>
          <a:noFill/>
          <a:ln w="0">
            <a:noFill/>
          </a:ln>
        </p:spPr>
        <p:txBody>
          <a:bodyPr lIns="0" tIns="91440" rIns="0" bIns="91440" anchor="t">
            <a:noAutofit/>
          </a:bodyPr>
          <a:lstStyle/>
          <a:p>
            <a:pPr>
              <a:lnSpc>
                <a:spcPct val="100000"/>
              </a:lnSpc>
              <a:tabLst>
                <a:tab pos="0" algn="l"/>
              </a:tabLst>
            </a:pPr>
            <a:r>
              <a:rPr lang="es-ES" sz="2800" spc="-1" dirty="0" err="1">
                <a:solidFill>
                  <a:schemeClr val="dk1"/>
                </a:solidFill>
                <a:latin typeface="Proxima Nova"/>
              </a:rPr>
              <a:t>stderr</a:t>
            </a:r>
            <a:endParaRPr lang="es-ES" sz="2800" spc="-1" dirty="0">
              <a:solidFill>
                <a:schemeClr val="dk1"/>
              </a:solidFill>
              <a:latin typeface="Proxima Nova"/>
            </a:endParaRPr>
          </a:p>
        </p:txBody>
      </p:sp>
      <p:sp>
        <p:nvSpPr>
          <p:cNvPr id="245" name="PlaceHolder 3"/>
          <p:cNvSpPr>
            <a:spLocks noGrp="1"/>
          </p:cNvSpPr>
          <p:nvPr>
            <p:ph type="sldNum" idx="19"/>
          </p:nvPr>
        </p:nvSpPr>
        <p:spPr>
          <a:xfrm>
            <a:off x="9012600" y="6753240"/>
            <a:ext cx="559440" cy="538560"/>
          </a:xfrm>
          <a:prstGeom prst="rect">
            <a:avLst/>
          </a:prstGeom>
          <a:noFill/>
          <a:ln w="0">
            <a:noFill/>
          </a:ln>
        </p:spPr>
        <p:txBody>
          <a:bodyPr lIns="90000" tIns="91440" rIns="90000" bIns="91440" anchor="ctr">
            <a:noAutofit/>
          </a:bodyPr>
          <a:lstStyle>
            <a:lvl1pPr indent="0" algn="r">
              <a:lnSpc>
                <a:spcPct val="100000"/>
              </a:lnSpc>
              <a:buNone/>
              <a:tabLst>
                <a:tab pos="0" algn="l"/>
              </a:tabLst>
              <a:defRPr lang="ca" sz="1000" b="0" strike="noStrike" spc="-1">
                <a:solidFill>
                  <a:schemeClr val="dk1"/>
                </a:solidFill>
                <a:latin typeface="Proxima Nova"/>
                <a:ea typeface="Proxima Nova"/>
              </a:defRPr>
            </a:lvl1pPr>
          </a:lstStyle>
          <a:p>
            <a:pPr indent="0" algn="r">
              <a:lnSpc>
                <a:spcPct val="100000"/>
              </a:lnSpc>
              <a:buNone/>
              <a:tabLst>
                <a:tab pos="0" algn="l"/>
              </a:tabLst>
            </a:pPr>
            <a:fld id="{A9CD0CBA-E789-4981-B852-56CBF5645A67}" type="slidenum">
              <a:rPr lang="ca" sz="1000" b="0" strike="noStrike" spc="-1">
                <a:solidFill>
                  <a:schemeClr val="dk1"/>
                </a:solidFill>
                <a:latin typeface="Proxima Nova"/>
                <a:ea typeface="Proxima Nova"/>
              </a:rPr>
              <a:t>31</a:t>
            </a:fld>
            <a:endParaRPr lang="es-ES" sz="1000" b="0" strike="noStrike" spc="-1">
              <a:solidFill>
                <a:srgbClr val="000000"/>
              </a:solidFill>
              <a:latin typeface="Times New Roman"/>
            </a:endParaRPr>
          </a:p>
        </p:txBody>
      </p:sp>
      <p:sp>
        <p:nvSpPr>
          <p:cNvPr id="2" name="Rectangle 1">
            <a:extLst>
              <a:ext uri="{FF2B5EF4-FFF2-40B4-BE49-F238E27FC236}">
                <a16:creationId xmlns:a16="http://schemas.microsoft.com/office/drawing/2014/main" id="{9AE670FE-CB0E-E9EA-68C1-54799942F47C}"/>
              </a:ext>
            </a:extLst>
          </p:cNvPr>
          <p:cNvSpPr>
            <a:spLocks noGrp="1" noChangeArrowheads="1"/>
          </p:cNvSpPr>
          <p:nvPr>
            <p:ph/>
          </p:nvPr>
        </p:nvSpPr>
        <p:spPr bwMode="auto">
          <a:xfrm>
            <a:off x="539476" y="1265040"/>
            <a:ext cx="9135121" cy="5021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kumimoji="0" lang="es-ES" altLang="es-ES" sz="1800" b="0" i="0" u="none" strike="noStrike" cap="none" normalizeH="0" baseline="0" dirty="0" err="1">
                <a:ln>
                  <a:noFill/>
                </a:ln>
                <a:solidFill>
                  <a:schemeClr val="tx1"/>
                </a:solidFill>
                <a:effectLst/>
                <a:latin typeface="Proxima Nova"/>
              </a:rPr>
              <a:t>Però</a:t>
            </a:r>
            <a:r>
              <a:rPr kumimoji="0" lang="es-ES" altLang="es-ES" sz="1800" b="0" i="0" u="none" strike="noStrike" cap="none" normalizeH="0" baseline="0" dirty="0">
                <a:ln>
                  <a:noFill/>
                </a:ln>
                <a:solidFill>
                  <a:schemeClr val="tx1"/>
                </a:solidFill>
                <a:effectLst/>
                <a:latin typeface="Proxima Nova"/>
              </a:rPr>
              <a:t> si </a:t>
            </a:r>
            <a:r>
              <a:rPr kumimoji="0" lang="es-ES" altLang="es-ES" sz="1800" b="0" i="0" u="none" strike="noStrike" cap="none" normalizeH="0" baseline="0" dirty="0" err="1">
                <a:ln>
                  <a:noFill/>
                </a:ln>
                <a:solidFill>
                  <a:schemeClr val="tx1"/>
                </a:solidFill>
                <a:effectLst/>
                <a:latin typeface="Proxima Nova"/>
              </a:rPr>
              <a:t>cometem</a:t>
            </a:r>
            <a:r>
              <a:rPr kumimoji="0" lang="es-ES" altLang="es-ES" sz="1800" b="0" i="0" u="none" strike="noStrike" cap="none" normalizeH="0" baseline="0" dirty="0">
                <a:ln>
                  <a:noFill/>
                </a:ln>
                <a:solidFill>
                  <a:schemeClr val="tx1"/>
                </a:solidFill>
                <a:effectLst/>
                <a:latin typeface="Proxima Nova"/>
              </a:rPr>
              <a:t> un error en la comanda, el </a:t>
            </a:r>
            <a:r>
              <a:rPr kumimoji="0" lang="es-ES" altLang="es-ES" sz="1800" b="0" i="0" u="none" strike="noStrike" cap="none" normalizeH="0" baseline="0" dirty="0" err="1">
                <a:ln>
                  <a:noFill/>
                </a:ln>
                <a:solidFill>
                  <a:schemeClr val="tx1"/>
                </a:solidFill>
                <a:effectLst/>
                <a:latin typeface="Proxima Nova"/>
              </a:rPr>
              <a:t>missatge</a:t>
            </a:r>
            <a:r>
              <a:rPr kumimoji="0" lang="es-ES" altLang="es-ES" sz="1800" b="0" i="0" u="none" strike="noStrike" cap="none" normalizeH="0" baseline="0" dirty="0">
                <a:ln>
                  <a:noFill/>
                </a:ln>
                <a:solidFill>
                  <a:schemeClr val="tx1"/>
                </a:solidFill>
                <a:effectLst/>
                <a:latin typeface="Proxima Nova"/>
              </a:rPr>
              <a:t> </a:t>
            </a:r>
            <a:r>
              <a:rPr kumimoji="0" lang="es-ES" altLang="es-ES" sz="1800" b="0" i="0" u="none" strike="noStrike" cap="none" normalizeH="0" baseline="0" dirty="0" err="1">
                <a:ln>
                  <a:noFill/>
                </a:ln>
                <a:solidFill>
                  <a:schemeClr val="tx1"/>
                </a:solidFill>
                <a:effectLst/>
                <a:latin typeface="Proxima Nova"/>
              </a:rPr>
              <a:t>d'error</a:t>
            </a:r>
            <a:r>
              <a:rPr kumimoji="0" lang="es-ES" altLang="es-ES" sz="1800" b="0" i="0" u="none" strike="noStrike" cap="none" normalizeH="0" baseline="0" dirty="0">
                <a:ln>
                  <a:noFill/>
                </a:ln>
                <a:solidFill>
                  <a:schemeClr val="tx1"/>
                </a:solidFill>
                <a:effectLst/>
                <a:latin typeface="Proxima Nova"/>
              </a:rPr>
              <a:t> </a:t>
            </a:r>
            <a:r>
              <a:rPr kumimoji="0" lang="es-ES" altLang="es-ES" sz="1800" b="0" i="0" u="none" strike="noStrike" cap="none" normalizeH="0" baseline="0" dirty="0" err="1">
                <a:ln>
                  <a:noFill/>
                </a:ln>
                <a:solidFill>
                  <a:schemeClr val="tx1"/>
                </a:solidFill>
                <a:effectLst/>
                <a:latin typeface="Proxima Nova"/>
              </a:rPr>
              <a:t>ens</a:t>
            </a:r>
            <a:r>
              <a:rPr kumimoji="0" lang="es-ES" altLang="es-ES" sz="1800" b="0" i="0" u="none" strike="noStrike" cap="none" normalizeH="0" baseline="0" dirty="0">
                <a:ln>
                  <a:noFill/>
                </a:ln>
                <a:solidFill>
                  <a:schemeClr val="tx1"/>
                </a:solidFill>
                <a:effectLst/>
                <a:latin typeface="Proxima Nova"/>
              </a:rPr>
              <a:t> </a:t>
            </a:r>
            <a:r>
              <a:rPr kumimoji="0" lang="es-ES" altLang="es-ES" sz="1800" b="0" i="0" u="none" strike="noStrike" cap="none" normalizeH="0" baseline="0" dirty="0" err="1">
                <a:ln>
                  <a:noFill/>
                </a:ln>
                <a:solidFill>
                  <a:schemeClr val="tx1"/>
                </a:solidFill>
                <a:effectLst/>
                <a:latin typeface="Proxima Nova"/>
              </a:rPr>
              <a:t>apareix</a:t>
            </a:r>
            <a:r>
              <a:rPr kumimoji="0" lang="es-ES" altLang="es-ES" sz="1800" b="0" i="0" u="none" strike="noStrike" cap="none" normalizeH="0" baseline="0" dirty="0">
                <a:ln>
                  <a:noFill/>
                </a:ln>
                <a:solidFill>
                  <a:schemeClr val="tx1"/>
                </a:solidFill>
                <a:effectLst/>
                <a:latin typeface="Proxima Nova"/>
              </a:rPr>
              <a:t> a </a:t>
            </a:r>
            <a:r>
              <a:rPr kumimoji="0" lang="es-ES" altLang="es-ES" sz="1800" b="0" i="0" u="none" strike="noStrike" cap="none" normalizeH="0" baseline="0" dirty="0" err="1">
                <a:ln>
                  <a:noFill/>
                </a:ln>
                <a:solidFill>
                  <a:schemeClr val="tx1"/>
                </a:solidFill>
                <a:effectLst/>
                <a:latin typeface="Proxima Nova"/>
              </a:rPr>
              <a:t>stderr</a:t>
            </a:r>
            <a:r>
              <a:rPr kumimoji="0" lang="es-ES" altLang="es-ES" sz="1800" b="0" i="0" u="none" strike="noStrike" cap="none" normalizeH="0" baseline="0" dirty="0">
                <a:ln>
                  <a:noFill/>
                </a:ln>
                <a:solidFill>
                  <a:schemeClr val="tx1"/>
                </a:solidFill>
                <a:effectLst/>
                <a:latin typeface="Proxima Nova"/>
              </a:rPr>
              <a:t>, que continua </a:t>
            </a:r>
            <a:r>
              <a:rPr kumimoji="0" lang="es-ES" altLang="es-ES" sz="1800" b="0" i="0" u="none" strike="noStrike" cap="none" normalizeH="0" baseline="0" dirty="0" err="1">
                <a:ln>
                  <a:noFill/>
                </a:ln>
                <a:solidFill>
                  <a:schemeClr val="tx1"/>
                </a:solidFill>
                <a:effectLst/>
                <a:latin typeface="Proxima Nova"/>
              </a:rPr>
              <a:t>sent</a:t>
            </a:r>
            <a:r>
              <a:rPr kumimoji="0" lang="es-ES" altLang="es-ES" sz="1800" b="0" i="0" u="none" strike="noStrike" cap="none" normalizeH="0" baseline="0" dirty="0">
                <a:ln>
                  <a:noFill/>
                </a:ln>
                <a:solidFill>
                  <a:schemeClr val="tx1"/>
                </a:solidFill>
                <a:effectLst/>
                <a:latin typeface="Proxima Nova"/>
              </a:rPr>
              <a:t> la pantalla:</a:t>
            </a:r>
          </a:p>
          <a:p>
            <a:pPr marL="0" indent="0" eaLnBrk="0" fontAlgn="base" hangingPunct="0">
              <a:lnSpc>
                <a:spcPct val="150000"/>
              </a:lnSpc>
              <a:spcBef>
                <a:spcPct val="0"/>
              </a:spcBef>
              <a:spcAft>
                <a:spcPct val="0"/>
              </a:spcAft>
              <a:buNone/>
            </a:pPr>
            <a:endParaRPr kumimoji="0" lang="es-ES" altLang="es-ES" sz="1800" b="0" i="0" u="none" strike="noStrike" cap="none" normalizeH="0" baseline="0" dirty="0">
              <a:ln>
                <a:noFill/>
              </a:ln>
              <a:solidFill>
                <a:schemeClr val="tx1"/>
              </a:solidFill>
              <a:effectLst/>
              <a:latin typeface="Proxima Nova"/>
            </a:endParaRPr>
          </a:p>
          <a:p>
            <a:pPr marL="0" indent="0" eaLnBrk="0" fontAlgn="base" hangingPunct="0">
              <a:lnSpc>
                <a:spcPct val="150000"/>
              </a:lnSpc>
              <a:spcBef>
                <a:spcPct val="0"/>
              </a:spcBef>
              <a:spcAft>
                <a:spcPct val="0"/>
              </a:spcAft>
              <a:buNone/>
            </a:pPr>
            <a:endParaRPr kumimoji="0" lang="es-ES" altLang="es-ES" sz="1800" b="0" i="0" u="none" strike="noStrike" cap="none" normalizeH="0" baseline="0" dirty="0">
              <a:ln>
                <a:noFill/>
              </a:ln>
              <a:solidFill>
                <a:schemeClr val="tx1"/>
              </a:solidFill>
              <a:effectLst/>
              <a:latin typeface="Proxima Nova"/>
            </a:endParaRPr>
          </a:p>
          <a:p>
            <a:pPr eaLnBrk="0" fontAlgn="base" hangingPunct="0">
              <a:lnSpc>
                <a:spcPct val="150000"/>
              </a:lnSpc>
              <a:spcBef>
                <a:spcPct val="0"/>
              </a:spcBef>
              <a:spcAft>
                <a:spcPct val="0"/>
              </a:spcAft>
            </a:pPr>
            <a:r>
              <a:rPr kumimoji="0" lang="es-ES" altLang="es-ES" sz="1800" b="0" i="0" u="none" strike="noStrike" cap="none" normalizeH="0" baseline="0" dirty="0">
                <a:ln>
                  <a:noFill/>
                </a:ln>
                <a:solidFill>
                  <a:schemeClr val="tx1"/>
                </a:solidFill>
                <a:effectLst/>
                <a:latin typeface="Proxima Nova"/>
              </a:rPr>
              <a:t>Si </a:t>
            </a:r>
            <a:r>
              <a:rPr kumimoji="0" lang="es-ES" altLang="es-ES" sz="1800" b="0" i="0" u="none" strike="noStrike" cap="none" normalizeH="0" baseline="0" dirty="0" err="1">
                <a:ln>
                  <a:noFill/>
                </a:ln>
                <a:solidFill>
                  <a:schemeClr val="tx1"/>
                </a:solidFill>
                <a:effectLst/>
                <a:latin typeface="Proxima Nova"/>
              </a:rPr>
              <a:t>volem</a:t>
            </a:r>
            <a:r>
              <a:rPr kumimoji="0" lang="es-ES" altLang="es-ES" sz="1800" b="0" i="0" u="none" strike="noStrike" cap="none" normalizeH="0" baseline="0" dirty="0">
                <a:ln>
                  <a:noFill/>
                </a:ln>
                <a:solidFill>
                  <a:schemeClr val="tx1"/>
                </a:solidFill>
                <a:effectLst/>
                <a:latin typeface="Proxima Nova"/>
              </a:rPr>
              <a:t> redirigir </a:t>
            </a:r>
            <a:r>
              <a:rPr kumimoji="0" lang="es-ES" altLang="es-ES" sz="1800" b="0" i="0" u="none" strike="noStrike" cap="none" normalizeH="0" baseline="0" dirty="0" err="1">
                <a:ln>
                  <a:noFill/>
                </a:ln>
                <a:solidFill>
                  <a:schemeClr val="tx1"/>
                </a:solidFill>
                <a:effectLst/>
                <a:latin typeface="Proxima Nova"/>
              </a:rPr>
              <a:t>stderr</a:t>
            </a:r>
            <a:r>
              <a:rPr kumimoji="0" lang="es-ES" altLang="es-ES" sz="1800" b="0" i="0" u="none" strike="noStrike" cap="none" normalizeH="0" baseline="0" dirty="0">
                <a:ln>
                  <a:noFill/>
                </a:ln>
                <a:solidFill>
                  <a:schemeClr val="tx1"/>
                </a:solidFill>
                <a:effectLst/>
                <a:latin typeface="Proxima Nova"/>
              </a:rPr>
              <a:t> </a:t>
            </a:r>
            <a:r>
              <a:rPr kumimoji="0" lang="es-ES" altLang="es-ES" sz="1800" b="0" i="0" u="none" strike="noStrike" cap="none" normalizeH="0" baseline="0" dirty="0" err="1">
                <a:ln>
                  <a:noFill/>
                </a:ln>
                <a:solidFill>
                  <a:schemeClr val="tx1"/>
                </a:solidFill>
                <a:effectLst/>
                <a:latin typeface="Proxima Nova"/>
              </a:rPr>
              <a:t>ho</a:t>
            </a:r>
            <a:r>
              <a:rPr kumimoji="0" lang="es-ES" altLang="es-ES" sz="1800" b="0" i="0" u="none" strike="noStrike" cap="none" normalizeH="0" baseline="0" dirty="0">
                <a:ln>
                  <a:noFill/>
                </a:ln>
                <a:solidFill>
                  <a:schemeClr val="tx1"/>
                </a:solidFill>
                <a:effectLst/>
                <a:latin typeface="Proxima Nova"/>
              </a:rPr>
              <a:t> </a:t>
            </a:r>
            <a:r>
              <a:rPr kumimoji="0" lang="es-ES" altLang="es-ES" sz="1800" b="0" i="0" u="none" strike="noStrike" cap="none" normalizeH="0" baseline="0" dirty="0" err="1">
                <a:ln>
                  <a:noFill/>
                </a:ln>
                <a:solidFill>
                  <a:schemeClr val="tx1"/>
                </a:solidFill>
                <a:effectLst/>
                <a:latin typeface="Proxima Nova"/>
              </a:rPr>
              <a:t>podem</a:t>
            </a:r>
            <a:r>
              <a:rPr kumimoji="0" lang="es-ES" altLang="es-ES" sz="1800" b="0" i="0" u="none" strike="noStrike" cap="none" normalizeH="0" baseline="0" dirty="0">
                <a:ln>
                  <a:noFill/>
                </a:ln>
                <a:solidFill>
                  <a:schemeClr val="tx1"/>
                </a:solidFill>
                <a:effectLst/>
                <a:latin typeface="Proxima Nova"/>
              </a:rPr>
              <a:t> </a:t>
            </a:r>
            <a:r>
              <a:rPr kumimoji="0" lang="es-ES" altLang="es-ES" sz="1800" b="0" i="0" u="none" strike="noStrike" cap="none" normalizeH="0" baseline="0" dirty="0" err="1">
                <a:ln>
                  <a:noFill/>
                </a:ln>
                <a:solidFill>
                  <a:schemeClr val="tx1"/>
                </a:solidFill>
                <a:effectLst/>
                <a:latin typeface="Proxima Nova"/>
              </a:rPr>
              <a:t>fer</a:t>
            </a:r>
            <a:r>
              <a:rPr kumimoji="0" lang="es-ES" altLang="es-ES" sz="1800" b="0" i="0" u="none" strike="noStrike" cap="none" normalizeH="0" baseline="0" dirty="0">
                <a:ln>
                  <a:noFill/>
                </a:ln>
                <a:solidFill>
                  <a:schemeClr val="tx1"/>
                </a:solidFill>
                <a:effectLst/>
                <a:latin typeface="Proxima Nova"/>
              </a:rPr>
              <a:t> </a:t>
            </a:r>
            <a:r>
              <a:rPr kumimoji="0" lang="es-ES" altLang="es-ES" sz="1800" b="0" i="0" u="none" strike="noStrike" cap="none" normalizeH="0" baseline="0" dirty="0" err="1">
                <a:ln>
                  <a:noFill/>
                </a:ln>
                <a:solidFill>
                  <a:schemeClr val="tx1"/>
                </a:solidFill>
                <a:effectLst/>
                <a:latin typeface="Proxima Nova"/>
              </a:rPr>
              <a:t>amb</a:t>
            </a:r>
            <a:r>
              <a:rPr kumimoji="0" lang="es-ES" altLang="es-ES" sz="1800" b="0" i="0" u="none" strike="noStrike" cap="none" normalizeH="0" baseline="0" dirty="0">
                <a:ln>
                  <a:noFill/>
                </a:ln>
                <a:solidFill>
                  <a:schemeClr val="tx1"/>
                </a:solidFill>
                <a:effectLst/>
                <a:latin typeface="Proxima Nova"/>
              </a:rPr>
              <a:t> 2&gt;, per </a:t>
            </a:r>
            <a:r>
              <a:rPr kumimoji="0" lang="es-ES" altLang="es-ES" sz="1800" b="0" i="0" u="none" strike="noStrike" cap="none" normalizeH="0" baseline="0" dirty="0" err="1">
                <a:ln>
                  <a:noFill/>
                </a:ln>
                <a:solidFill>
                  <a:schemeClr val="tx1"/>
                </a:solidFill>
                <a:effectLst/>
                <a:latin typeface="Proxima Nova"/>
              </a:rPr>
              <a:t>exemple</a:t>
            </a:r>
            <a:r>
              <a:rPr kumimoji="0" lang="es-ES" altLang="es-ES" sz="1800" b="0" i="0" u="none" strike="noStrike" cap="none" normalizeH="0" baseline="0" dirty="0">
                <a:ln>
                  <a:noFill/>
                </a:ln>
                <a:solidFill>
                  <a:schemeClr val="tx1"/>
                </a:solidFill>
                <a:effectLst/>
                <a:latin typeface="Proxima Nova"/>
              </a:rPr>
              <a:t>:</a:t>
            </a:r>
          </a:p>
          <a:p>
            <a:pPr eaLnBrk="0" fontAlgn="base" hangingPunct="0">
              <a:lnSpc>
                <a:spcPct val="150000"/>
              </a:lnSpc>
              <a:spcBef>
                <a:spcPct val="0"/>
              </a:spcBef>
              <a:spcAft>
                <a:spcPct val="0"/>
              </a:spcAft>
            </a:pPr>
            <a:endParaRPr kumimoji="0" lang="es-ES" altLang="es-ES" sz="1800" b="0" i="0" u="none" strike="noStrike" cap="none" normalizeH="0" baseline="0" dirty="0">
              <a:ln>
                <a:noFill/>
              </a:ln>
              <a:solidFill>
                <a:schemeClr val="tx1"/>
              </a:solidFill>
              <a:effectLst/>
              <a:latin typeface="Proxima Nova"/>
            </a:endParaRPr>
          </a:p>
          <a:p>
            <a:pPr marL="0" indent="0" eaLnBrk="0" fontAlgn="base" hangingPunct="0">
              <a:lnSpc>
                <a:spcPct val="150000"/>
              </a:lnSpc>
              <a:spcBef>
                <a:spcPct val="0"/>
              </a:spcBef>
              <a:spcAft>
                <a:spcPct val="0"/>
              </a:spcAft>
              <a:buNone/>
            </a:pPr>
            <a:endParaRPr kumimoji="0" lang="es-ES" altLang="es-ES" sz="1800" b="0" i="0" u="none" strike="noStrike" cap="none" normalizeH="0" baseline="0" dirty="0">
              <a:ln>
                <a:noFill/>
              </a:ln>
              <a:solidFill>
                <a:schemeClr val="tx1"/>
              </a:solidFill>
              <a:effectLst/>
              <a:latin typeface="Proxima Nova"/>
            </a:endParaRPr>
          </a:p>
          <a:p>
            <a:pPr eaLnBrk="0" fontAlgn="base" hangingPunct="0">
              <a:lnSpc>
                <a:spcPct val="150000"/>
              </a:lnSpc>
              <a:spcBef>
                <a:spcPct val="0"/>
              </a:spcBef>
              <a:spcAft>
                <a:spcPct val="0"/>
              </a:spcAft>
            </a:pPr>
            <a:r>
              <a:rPr kumimoji="0" lang="es-ES" altLang="es-ES" sz="1800" b="0" i="0" u="none" strike="noStrike" cap="none" normalizeH="0" baseline="0" dirty="0">
                <a:ln>
                  <a:noFill/>
                </a:ln>
                <a:solidFill>
                  <a:schemeClr val="tx1"/>
                </a:solidFill>
                <a:effectLst/>
                <a:latin typeface="Proxima Nova"/>
              </a:rPr>
              <a:t>...ara el </a:t>
            </a:r>
            <a:r>
              <a:rPr kumimoji="0" lang="es-ES" altLang="es-ES" sz="1800" b="0" i="0" u="none" strike="noStrike" cap="none" normalizeH="0" baseline="0" dirty="0" err="1">
                <a:ln>
                  <a:noFill/>
                </a:ln>
                <a:solidFill>
                  <a:schemeClr val="tx1"/>
                </a:solidFill>
                <a:effectLst/>
                <a:latin typeface="Proxima Nova"/>
              </a:rPr>
              <a:t>missatge</a:t>
            </a:r>
            <a:r>
              <a:rPr kumimoji="0" lang="es-ES" altLang="es-ES" sz="1800" b="0" i="0" u="none" strike="noStrike" cap="none" normalizeH="0" baseline="0" dirty="0">
                <a:ln>
                  <a:noFill/>
                </a:ln>
                <a:solidFill>
                  <a:schemeClr val="tx1"/>
                </a:solidFill>
                <a:effectLst/>
                <a:latin typeface="Proxima Nova"/>
              </a:rPr>
              <a:t> </a:t>
            </a:r>
            <a:r>
              <a:rPr kumimoji="0" lang="es-ES" altLang="es-ES" sz="1800" b="0" i="0" u="none" strike="noStrike" cap="none" normalizeH="0" baseline="0" dirty="0" err="1">
                <a:ln>
                  <a:noFill/>
                </a:ln>
                <a:solidFill>
                  <a:schemeClr val="tx1"/>
                </a:solidFill>
                <a:effectLst/>
                <a:latin typeface="Proxima Nova"/>
              </a:rPr>
              <a:t>d'error</a:t>
            </a:r>
            <a:r>
              <a:rPr kumimoji="0" lang="es-ES" altLang="es-ES" sz="1800" b="0" i="0" u="none" strike="noStrike" cap="none" normalizeH="0" baseline="0" dirty="0">
                <a:ln>
                  <a:noFill/>
                </a:ln>
                <a:solidFill>
                  <a:schemeClr val="tx1"/>
                </a:solidFill>
                <a:effectLst/>
                <a:latin typeface="Proxima Nova"/>
              </a:rPr>
              <a:t> no </a:t>
            </a:r>
            <a:r>
              <a:rPr kumimoji="0" lang="es-ES" altLang="es-ES" sz="1800" b="0" i="0" u="none" strike="noStrike" cap="none" normalizeH="0" baseline="0" dirty="0" err="1">
                <a:ln>
                  <a:noFill/>
                </a:ln>
                <a:solidFill>
                  <a:schemeClr val="tx1"/>
                </a:solidFill>
                <a:effectLst/>
                <a:latin typeface="Proxima Nova"/>
              </a:rPr>
              <a:t>ens</a:t>
            </a:r>
            <a:r>
              <a:rPr kumimoji="0" lang="es-ES" altLang="es-ES" sz="1800" b="0" i="0" u="none" strike="noStrike" cap="none" normalizeH="0" baseline="0" dirty="0">
                <a:ln>
                  <a:noFill/>
                </a:ln>
                <a:solidFill>
                  <a:schemeClr val="tx1"/>
                </a:solidFill>
                <a:effectLst/>
                <a:latin typeface="Proxima Nova"/>
              </a:rPr>
              <a:t> </a:t>
            </a:r>
            <a:r>
              <a:rPr kumimoji="0" lang="es-ES" altLang="es-ES" sz="1800" b="0" i="0" u="none" strike="noStrike" cap="none" normalizeH="0" baseline="0" dirty="0" err="1">
                <a:ln>
                  <a:noFill/>
                </a:ln>
                <a:solidFill>
                  <a:schemeClr val="tx1"/>
                </a:solidFill>
                <a:effectLst/>
                <a:latin typeface="Proxima Nova"/>
              </a:rPr>
              <a:t>apareix</a:t>
            </a:r>
            <a:r>
              <a:rPr kumimoji="0" lang="es-ES" altLang="es-ES" sz="1800" b="0" i="0" u="none" strike="noStrike" cap="none" normalizeH="0" baseline="0" dirty="0">
                <a:ln>
                  <a:noFill/>
                </a:ln>
                <a:solidFill>
                  <a:schemeClr val="tx1"/>
                </a:solidFill>
                <a:effectLst/>
                <a:latin typeface="Proxima Nova"/>
              </a:rPr>
              <a:t>, </a:t>
            </a:r>
            <a:r>
              <a:rPr kumimoji="0" lang="es-ES" altLang="es-ES" sz="1800" b="0" i="0" u="none" strike="noStrike" cap="none" normalizeH="0" baseline="0" dirty="0" err="1">
                <a:ln>
                  <a:noFill/>
                </a:ln>
                <a:solidFill>
                  <a:schemeClr val="tx1"/>
                </a:solidFill>
                <a:effectLst/>
                <a:latin typeface="Proxima Nova"/>
              </a:rPr>
              <a:t>però</a:t>
            </a:r>
            <a:r>
              <a:rPr kumimoji="0" lang="es-ES" altLang="es-ES" sz="1800" b="0" i="0" u="none" strike="noStrike" cap="none" normalizeH="0" baseline="0" dirty="0">
                <a:ln>
                  <a:noFill/>
                </a:ln>
                <a:solidFill>
                  <a:schemeClr val="tx1"/>
                </a:solidFill>
                <a:effectLst/>
                <a:latin typeface="Proxima Nova"/>
              </a:rPr>
              <a:t> el </a:t>
            </a:r>
            <a:r>
              <a:rPr kumimoji="0" lang="es-ES" altLang="es-ES" sz="1800" b="0" i="0" u="none" strike="noStrike" cap="none" normalizeH="0" baseline="0" dirty="0" err="1">
                <a:ln>
                  <a:noFill/>
                </a:ln>
                <a:solidFill>
                  <a:schemeClr val="tx1"/>
                </a:solidFill>
                <a:effectLst/>
                <a:latin typeface="Proxima Nova"/>
              </a:rPr>
              <a:t>trobarem</a:t>
            </a:r>
            <a:r>
              <a:rPr kumimoji="0" lang="es-ES" altLang="es-ES" sz="1800" b="0" i="0" u="none" strike="noStrike" cap="none" normalizeH="0" baseline="0" dirty="0">
                <a:ln>
                  <a:noFill/>
                </a:ln>
                <a:solidFill>
                  <a:schemeClr val="tx1"/>
                </a:solidFill>
                <a:effectLst/>
                <a:latin typeface="Proxima Nova"/>
              </a:rPr>
              <a:t> </a:t>
            </a:r>
            <a:r>
              <a:rPr kumimoji="0" lang="es-ES" altLang="es-ES" sz="1800" b="0" i="0" u="none" strike="noStrike" cap="none" normalizeH="0" baseline="0" dirty="0" err="1">
                <a:ln>
                  <a:noFill/>
                </a:ln>
                <a:solidFill>
                  <a:schemeClr val="tx1"/>
                </a:solidFill>
                <a:effectLst/>
                <a:latin typeface="Proxima Nova"/>
              </a:rPr>
              <a:t>dins</a:t>
            </a:r>
            <a:r>
              <a:rPr kumimoji="0" lang="es-ES" altLang="es-ES" sz="1800" b="0" i="0" u="none" strike="noStrike" cap="none" normalizeH="0" baseline="0" dirty="0">
                <a:ln>
                  <a:noFill/>
                </a:ln>
                <a:solidFill>
                  <a:schemeClr val="tx1"/>
                </a:solidFill>
                <a:effectLst/>
                <a:latin typeface="Proxima Nova"/>
              </a:rPr>
              <a:t> de </a:t>
            </a:r>
            <a:r>
              <a:rPr kumimoji="0" lang="es-ES" altLang="es-ES" sz="1800" b="0" i="0" u="none" strike="noStrike" cap="none" normalizeH="0" baseline="0" dirty="0" err="1">
                <a:ln>
                  <a:noFill/>
                </a:ln>
                <a:solidFill>
                  <a:schemeClr val="tx1"/>
                </a:solidFill>
                <a:effectLst/>
                <a:latin typeface="Proxima Nova"/>
              </a:rPr>
              <a:t>l'arxiu</a:t>
            </a:r>
            <a:r>
              <a:rPr kumimoji="0" lang="es-ES" altLang="es-ES" sz="1800" b="0" i="0" u="none" strike="noStrike" cap="none" normalizeH="0" baseline="0" dirty="0">
                <a:ln>
                  <a:noFill/>
                </a:ln>
                <a:solidFill>
                  <a:schemeClr val="tx1"/>
                </a:solidFill>
                <a:effectLst/>
                <a:latin typeface="Proxima Nova"/>
              </a:rPr>
              <a:t> "errors.txt".</a:t>
            </a:r>
          </a:p>
          <a:p>
            <a:pPr eaLnBrk="0" fontAlgn="base" hangingPunct="0">
              <a:lnSpc>
                <a:spcPct val="150000"/>
              </a:lnSpc>
              <a:spcBef>
                <a:spcPct val="0"/>
              </a:spcBef>
              <a:spcAft>
                <a:spcPct val="0"/>
              </a:spcAft>
            </a:pPr>
            <a:endParaRPr kumimoji="0" lang="es-ES" altLang="es-ES" sz="1800" b="0" i="0" u="none" strike="noStrike" cap="none" normalizeH="0" baseline="0" dirty="0">
              <a:ln>
                <a:noFill/>
              </a:ln>
              <a:solidFill>
                <a:schemeClr val="tx1"/>
              </a:solidFill>
              <a:effectLst/>
              <a:latin typeface="Proxima Nova"/>
            </a:endParaRPr>
          </a:p>
          <a:p>
            <a:pPr eaLnBrk="0" fontAlgn="base" hangingPunct="0">
              <a:lnSpc>
                <a:spcPct val="150000"/>
              </a:lnSpc>
              <a:spcBef>
                <a:spcPct val="0"/>
              </a:spcBef>
              <a:spcAft>
                <a:spcPct val="0"/>
              </a:spcAft>
            </a:pPr>
            <a:r>
              <a:rPr kumimoji="0" lang="es-ES" altLang="es-ES" sz="1800" b="0" i="0" u="none" strike="noStrike" cap="none" normalizeH="0" baseline="0" dirty="0">
                <a:ln>
                  <a:noFill/>
                </a:ln>
                <a:solidFill>
                  <a:schemeClr val="tx1"/>
                </a:solidFill>
                <a:effectLst/>
                <a:latin typeface="Proxima Nova"/>
              </a:rPr>
              <a:t>Si </a:t>
            </a:r>
            <a:r>
              <a:rPr kumimoji="0" lang="es-ES" altLang="es-ES" sz="1800" b="0" i="0" u="none" strike="noStrike" cap="none" normalizeH="0" baseline="0" dirty="0" err="1">
                <a:ln>
                  <a:noFill/>
                </a:ln>
                <a:solidFill>
                  <a:schemeClr val="tx1"/>
                </a:solidFill>
                <a:effectLst/>
                <a:latin typeface="Proxima Nova"/>
              </a:rPr>
              <a:t>volem</a:t>
            </a:r>
            <a:r>
              <a:rPr kumimoji="0" lang="es-ES" altLang="es-ES" sz="1800" b="0" i="0" u="none" strike="noStrike" cap="none" normalizeH="0" baseline="0" dirty="0">
                <a:ln>
                  <a:noFill/>
                </a:ln>
                <a:solidFill>
                  <a:schemeClr val="tx1"/>
                </a:solidFill>
                <a:effectLst/>
                <a:latin typeface="Proxima Nova"/>
              </a:rPr>
              <a:t> juntar </a:t>
            </a:r>
            <a:r>
              <a:rPr kumimoji="0" lang="es-ES" altLang="es-ES" sz="1800" b="0" i="0" u="none" strike="noStrike" cap="none" normalizeH="0" baseline="0" dirty="0" err="1">
                <a:ln>
                  <a:noFill/>
                </a:ln>
                <a:solidFill>
                  <a:schemeClr val="tx1"/>
                </a:solidFill>
                <a:effectLst/>
                <a:latin typeface="Proxima Nova"/>
              </a:rPr>
              <a:t>stderr</a:t>
            </a:r>
            <a:r>
              <a:rPr kumimoji="0" lang="es-ES" altLang="es-ES" sz="1800" b="0" i="0" u="none" strike="noStrike" cap="none" normalizeH="0" baseline="0" dirty="0">
                <a:ln>
                  <a:noFill/>
                </a:ln>
                <a:solidFill>
                  <a:schemeClr val="tx1"/>
                </a:solidFill>
                <a:effectLst/>
                <a:latin typeface="Proxima Nova"/>
              </a:rPr>
              <a:t> + </a:t>
            </a:r>
            <a:r>
              <a:rPr kumimoji="0" lang="es-ES" altLang="es-ES" sz="1800" b="0" i="0" u="none" strike="noStrike" cap="none" normalizeH="0" baseline="0" dirty="0" err="1">
                <a:ln>
                  <a:noFill/>
                </a:ln>
                <a:solidFill>
                  <a:schemeClr val="tx1"/>
                </a:solidFill>
                <a:effectLst/>
                <a:latin typeface="Proxima Nova"/>
              </a:rPr>
              <a:t>stdin</a:t>
            </a:r>
            <a:r>
              <a:rPr kumimoji="0" lang="es-ES" altLang="es-ES" sz="1800" b="0" i="0" u="none" strike="noStrike" cap="none" normalizeH="0" baseline="0" dirty="0">
                <a:ln>
                  <a:noFill/>
                </a:ln>
                <a:solidFill>
                  <a:schemeClr val="tx1"/>
                </a:solidFill>
                <a:effectLst/>
                <a:latin typeface="Proxima Nova"/>
              </a:rPr>
              <a:t> </a:t>
            </a:r>
            <a:r>
              <a:rPr kumimoji="0" lang="es-ES" altLang="es-ES" sz="1800" b="0" i="0" u="none" strike="noStrike" cap="none" normalizeH="0" baseline="0" dirty="0" err="1">
                <a:ln>
                  <a:noFill/>
                </a:ln>
                <a:solidFill>
                  <a:schemeClr val="tx1"/>
                </a:solidFill>
                <a:effectLst/>
                <a:latin typeface="Proxima Nova"/>
              </a:rPr>
              <a:t>podem</a:t>
            </a:r>
            <a:r>
              <a:rPr kumimoji="0" lang="es-ES" altLang="es-ES" sz="1800" b="0" i="0" u="none" strike="noStrike" cap="none" normalizeH="0" baseline="0" dirty="0">
                <a:ln>
                  <a:noFill/>
                </a:ln>
                <a:solidFill>
                  <a:schemeClr val="tx1"/>
                </a:solidFill>
                <a:effectLst/>
                <a:latin typeface="Proxima Nova"/>
              </a:rPr>
              <a:t> </a:t>
            </a:r>
            <a:r>
              <a:rPr kumimoji="0" lang="es-ES" altLang="es-ES" sz="1800" b="0" i="0" u="none" strike="noStrike" cap="none" normalizeH="0" baseline="0" dirty="0" err="1">
                <a:ln>
                  <a:noFill/>
                </a:ln>
                <a:solidFill>
                  <a:schemeClr val="tx1"/>
                </a:solidFill>
                <a:effectLst/>
                <a:latin typeface="Proxima Nova"/>
              </a:rPr>
              <a:t>fer-ho</a:t>
            </a:r>
            <a:r>
              <a:rPr kumimoji="0" lang="es-ES" altLang="es-ES" sz="1800" b="0" i="0" u="none" strike="noStrike" cap="none" normalizeH="0" baseline="0" dirty="0">
                <a:ln>
                  <a:noFill/>
                </a:ln>
                <a:solidFill>
                  <a:schemeClr val="tx1"/>
                </a:solidFill>
                <a:effectLst/>
                <a:latin typeface="Proxima Nova"/>
              </a:rPr>
              <a:t> </a:t>
            </a:r>
            <a:r>
              <a:rPr kumimoji="0" lang="es-ES" altLang="es-ES" sz="1800" b="0" i="0" u="none" strike="noStrike" cap="none" normalizeH="0" baseline="0" dirty="0" err="1">
                <a:ln>
                  <a:noFill/>
                </a:ln>
                <a:solidFill>
                  <a:schemeClr val="tx1"/>
                </a:solidFill>
                <a:effectLst/>
                <a:latin typeface="Proxima Nova"/>
              </a:rPr>
              <a:t>afegint</a:t>
            </a:r>
            <a:r>
              <a:rPr kumimoji="0" lang="es-ES" altLang="es-ES" sz="1800" b="0" i="0" u="none" strike="noStrike" cap="none" normalizeH="0" baseline="0" dirty="0">
                <a:ln>
                  <a:noFill/>
                </a:ln>
                <a:solidFill>
                  <a:schemeClr val="tx1"/>
                </a:solidFill>
                <a:effectLst/>
                <a:latin typeface="Proxima Nova"/>
              </a:rPr>
              <a:t> 2&gt;&amp;1 al final de la comanda:</a:t>
            </a:r>
          </a:p>
          <a:p>
            <a:pPr eaLnBrk="0" fontAlgn="base" hangingPunct="0">
              <a:lnSpc>
                <a:spcPct val="150000"/>
              </a:lnSpc>
              <a:spcBef>
                <a:spcPct val="0"/>
              </a:spcBef>
              <a:spcAft>
                <a:spcPct val="0"/>
              </a:spcAft>
            </a:pPr>
            <a:endParaRPr kumimoji="0" lang="es-ES" altLang="es-ES" sz="1800" b="0" i="0" u="none" strike="noStrike" cap="none" normalizeH="0" baseline="0" dirty="0">
              <a:ln>
                <a:noFill/>
              </a:ln>
              <a:solidFill>
                <a:schemeClr val="tx1"/>
              </a:solidFill>
              <a:effectLst/>
              <a:latin typeface="Proxima Nova"/>
            </a:endParaRPr>
          </a:p>
          <a:p>
            <a:pPr marL="0" indent="0" eaLnBrk="0" fontAlgn="base" hangingPunct="0">
              <a:lnSpc>
                <a:spcPct val="150000"/>
              </a:lnSpc>
              <a:spcBef>
                <a:spcPct val="0"/>
              </a:spcBef>
              <a:spcAft>
                <a:spcPct val="0"/>
              </a:spcAft>
              <a:buNone/>
            </a:pPr>
            <a:endParaRPr kumimoji="0" lang="es-ES" altLang="es-ES" sz="1800" b="0" i="0" u="none" strike="noStrike" cap="none" normalizeH="0" baseline="0" dirty="0">
              <a:ln>
                <a:noFill/>
              </a:ln>
              <a:solidFill>
                <a:schemeClr val="tx1"/>
              </a:solidFill>
              <a:effectLst/>
              <a:latin typeface="Proxima Nova"/>
            </a:endParaRPr>
          </a:p>
        </p:txBody>
      </p:sp>
      <p:sp>
        <p:nvSpPr>
          <p:cNvPr id="8" name="CuadroTexto 7">
            <a:extLst>
              <a:ext uri="{FF2B5EF4-FFF2-40B4-BE49-F238E27FC236}">
                <a16:creationId xmlns:a16="http://schemas.microsoft.com/office/drawing/2014/main" id="{74971A5C-902F-3AD1-081D-2AEDE0942607}"/>
              </a:ext>
            </a:extLst>
          </p:cNvPr>
          <p:cNvSpPr txBox="1"/>
          <p:nvPr/>
        </p:nvSpPr>
        <p:spPr>
          <a:xfrm>
            <a:off x="836597" y="2242774"/>
            <a:ext cx="8620860"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kumimoji="0" lang="es-ES" altLang="es-ES" sz="1800" b="1" i="0" u="none" strike="noStrike" cap="none" normalizeH="0" baseline="0" dirty="0">
                <a:ln>
                  <a:noFill/>
                </a:ln>
                <a:solidFill>
                  <a:schemeClr val="bg1"/>
                </a:solidFill>
                <a:effectLst/>
                <a:latin typeface="Consolas" panose="020B0609020204030204" pitchFamily="49" charset="0"/>
              </a:rPr>
              <a:t>$ </a:t>
            </a:r>
            <a:r>
              <a:rPr kumimoji="0" lang="es-ES" altLang="es-ES" sz="1800" b="1" i="0" u="none" strike="noStrike" cap="none" normalizeH="0" baseline="0" dirty="0" err="1">
                <a:ln>
                  <a:noFill/>
                </a:ln>
                <a:solidFill>
                  <a:schemeClr val="bg1"/>
                </a:solidFill>
                <a:effectLst/>
                <a:latin typeface="Consolas" panose="020B0609020204030204" pitchFamily="49" charset="0"/>
              </a:rPr>
              <a:t>ls</a:t>
            </a:r>
            <a:r>
              <a:rPr kumimoji="0" lang="es-ES" altLang="es-ES" sz="1800" b="1" i="0" u="none" strike="noStrike" cap="none" normalizeH="0" baseline="0" dirty="0">
                <a:ln>
                  <a:noFill/>
                </a:ln>
                <a:solidFill>
                  <a:schemeClr val="bg1"/>
                </a:solidFill>
                <a:effectLst/>
                <a:latin typeface="Consolas" panose="020B0609020204030204" pitchFamily="49" charset="0"/>
              </a:rPr>
              <a:t> -la </a:t>
            </a:r>
            <a:r>
              <a:rPr kumimoji="0" lang="es-ES" altLang="es-ES" sz="1800" b="1" i="0" u="none" strike="noStrike" cap="none" normalizeH="0" baseline="0" dirty="0" err="1">
                <a:ln>
                  <a:noFill/>
                </a:ln>
                <a:solidFill>
                  <a:schemeClr val="bg1"/>
                </a:solidFill>
                <a:effectLst/>
                <a:latin typeface="Consolas" panose="020B0609020204030204" pitchFamily="49" charset="0"/>
              </a:rPr>
              <a:t>aaa</a:t>
            </a:r>
            <a:r>
              <a:rPr kumimoji="0" lang="es-ES" altLang="es-ES" sz="1800" b="1" i="0" u="none" strike="noStrike" cap="none" normalizeH="0" baseline="0" dirty="0">
                <a:ln>
                  <a:noFill/>
                </a:ln>
                <a:solidFill>
                  <a:schemeClr val="bg1"/>
                </a:solidFill>
                <a:effectLst/>
                <a:latin typeface="Consolas" panose="020B0609020204030204" pitchFamily="49" charset="0"/>
              </a:rPr>
              <a:t> &gt; directori.txt</a:t>
            </a:r>
          </a:p>
          <a:p>
            <a:r>
              <a:rPr kumimoji="0" lang="es-ES" altLang="es-ES" sz="1800" b="1" i="0" u="none" strike="noStrike" cap="none" normalizeH="0" baseline="0" dirty="0" err="1">
                <a:ln>
                  <a:noFill/>
                </a:ln>
                <a:solidFill>
                  <a:schemeClr val="bg1"/>
                </a:solidFill>
                <a:effectLst/>
                <a:latin typeface="Consolas" panose="020B0609020204030204" pitchFamily="49" charset="0"/>
              </a:rPr>
              <a:t>ls</a:t>
            </a:r>
            <a:r>
              <a:rPr kumimoji="0" lang="es-ES" altLang="es-ES" sz="1800" b="1" i="0" u="none" strike="noStrike" cap="none" normalizeH="0" baseline="0" dirty="0">
                <a:ln>
                  <a:noFill/>
                </a:ln>
                <a:solidFill>
                  <a:schemeClr val="bg1"/>
                </a:solidFill>
                <a:effectLst/>
                <a:latin typeface="Consolas" panose="020B0609020204030204" pitchFamily="49" charset="0"/>
              </a:rPr>
              <a:t>: no </a:t>
            </a:r>
            <a:r>
              <a:rPr kumimoji="0" lang="es-ES" altLang="es-ES" sz="1800" b="1" i="0" u="none" strike="noStrike" cap="none" normalizeH="0" baseline="0" dirty="0" err="1">
                <a:ln>
                  <a:noFill/>
                </a:ln>
                <a:solidFill>
                  <a:schemeClr val="bg1"/>
                </a:solidFill>
                <a:effectLst/>
                <a:latin typeface="Consolas" panose="020B0609020204030204" pitchFamily="49" charset="0"/>
              </a:rPr>
              <a:t>s’ha</a:t>
            </a:r>
            <a:r>
              <a:rPr kumimoji="0" lang="es-ES" altLang="es-ES" sz="1800" b="1" i="0" u="none" strike="noStrike" cap="none" normalizeH="0" baseline="0" dirty="0">
                <a:ln>
                  <a:noFill/>
                </a:ln>
                <a:solidFill>
                  <a:schemeClr val="bg1"/>
                </a:solidFill>
                <a:effectLst/>
                <a:latin typeface="Consolas" panose="020B0609020204030204" pitchFamily="49" charset="0"/>
              </a:rPr>
              <a:t> </a:t>
            </a:r>
            <a:r>
              <a:rPr kumimoji="0" lang="es-ES" altLang="es-ES" sz="1800" b="1" i="0" u="none" strike="noStrike" cap="none" normalizeH="0" baseline="0" dirty="0" err="1">
                <a:ln>
                  <a:noFill/>
                </a:ln>
                <a:solidFill>
                  <a:schemeClr val="bg1"/>
                </a:solidFill>
                <a:effectLst/>
                <a:latin typeface="Consolas" panose="020B0609020204030204" pitchFamily="49" charset="0"/>
              </a:rPr>
              <a:t>pogut</a:t>
            </a:r>
            <a:r>
              <a:rPr kumimoji="0" lang="es-ES" altLang="es-ES" sz="1800" b="1" i="0" u="none" strike="noStrike" cap="none" normalizeH="0" baseline="0" dirty="0">
                <a:ln>
                  <a:noFill/>
                </a:ln>
                <a:solidFill>
                  <a:schemeClr val="bg1"/>
                </a:solidFill>
                <a:effectLst/>
                <a:latin typeface="Consolas" panose="020B0609020204030204" pitchFamily="49" charset="0"/>
              </a:rPr>
              <a:t> </a:t>
            </a:r>
            <a:r>
              <a:rPr kumimoji="0" lang="es-ES" altLang="es-ES" sz="1800" b="1" i="0" u="none" strike="noStrike" cap="none" normalizeH="0" baseline="0" dirty="0" err="1">
                <a:ln>
                  <a:noFill/>
                </a:ln>
                <a:solidFill>
                  <a:schemeClr val="bg1"/>
                </a:solidFill>
                <a:effectLst/>
                <a:latin typeface="Consolas" panose="020B0609020204030204" pitchFamily="49" charset="0"/>
              </a:rPr>
              <a:t>accedir</a:t>
            </a:r>
            <a:r>
              <a:rPr kumimoji="0" lang="es-ES" altLang="es-ES" sz="1800" b="1" i="0" u="none" strike="noStrike" cap="none" normalizeH="0" baseline="0" dirty="0">
                <a:ln>
                  <a:noFill/>
                </a:ln>
                <a:solidFill>
                  <a:schemeClr val="bg1"/>
                </a:solidFill>
                <a:effectLst/>
                <a:latin typeface="Consolas" panose="020B0609020204030204" pitchFamily="49" charset="0"/>
              </a:rPr>
              <a:t> a </a:t>
            </a:r>
            <a:r>
              <a:rPr kumimoji="0" lang="es-ES" altLang="es-ES" sz="1800" b="1" i="0" u="none" strike="noStrike" cap="none" normalizeH="0" baseline="0" dirty="0" err="1">
                <a:ln>
                  <a:noFill/>
                </a:ln>
                <a:solidFill>
                  <a:schemeClr val="bg1"/>
                </a:solidFill>
                <a:effectLst/>
                <a:latin typeface="Consolas" panose="020B0609020204030204" pitchFamily="49" charset="0"/>
              </a:rPr>
              <a:t>aaa</a:t>
            </a:r>
            <a:r>
              <a:rPr kumimoji="0" lang="es-ES" altLang="es-ES" sz="1800" b="1" i="0" u="none" strike="noStrike" cap="none" normalizeH="0" baseline="0" dirty="0">
                <a:ln>
                  <a:noFill/>
                </a:ln>
                <a:solidFill>
                  <a:schemeClr val="bg1"/>
                </a:solidFill>
                <a:effectLst/>
                <a:latin typeface="Consolas" panose="020B0609020204030204" pitchFamily="49" charset="0"/>
              </a:rPr>
              <a:t>: El </a:t>
            </a:r>
            <a:r>
              <a:rPr kumimoji="0" lang="es-ES" altLang="es-ES" sz="1800" b="1" i="0" u="none" strike="noStrike" cap="none" normalizeH="0" baseline="0" dirty="0" err="1">
                <a:ln>
                  <a:noFill/>
                </a:ln>
                <a:solidFill>
                  <a:schemeClr val="bg1"/>
                </a:solidFill>
                <a:effectLst/>
                <a:latin typeface="Consolas" panose="020B0609020204030204" pitchFamily="49" charset="0"/>
              </a:rPr>
              <a:t>fitxer</a:t>
            </a:r>
            <a:r>
              <a:rPr kumimoji="0" lang="es-ES" altLang="es-ES" sz="1800" b="1" i="0" u="none" strike="noStrike" cap="none" normalizeH="0" baseline="0" dirty="0">
                <a:ln>
                  <a:noFill/>
                </a:ln>
                <a:solidFill>
                  <a:schemeClr val="bg1"/>
                </a:solidFill>
                <a:effectLst/>
                <a:latin typeface="Consolas" panose="020B0609020204030204" pitchFamily="49" charset="0"/>
              </a:rPr>
              <a:t> o </a:t>
            </a:r>
            <a:r>
              <a:rPr kumimoji="0" lang="es-ES" altLang="es-ES" sz="1800" b="1" i="0" u="none" strike="noStrike" cap="none" normalizeH="0" baseline="0" dirty="0" err="1">
                <a:ln>
                  <a:noFill/>
                </a:ln>
                <a:solidFill>
                  <a:schemeClr val="bg1"/>
                </a:solidFill>
                <a:effectLst/>
                <a:latin typeface="Consolas" panose="020B0609020204030204" pitchFamily="49" charset="0"/>
              </a:rPr>
              <a:t>directori</a:t>
            </a:r>
            <a:r>
              <a:rPr kumimoji="0" lang="es-ES" altLang="es-ES" sz="1800" b="1" i="0" u="none" strike="noStrike" cap="none" normalizeH="0" baseline="0" dirty="0">
                <a:ln>
                  <a:noFill/>
                </a:ln>
                <a:solidFill>
                  <a:schemeClr val="bg1"/>
                </a:solidFill>
                <a:effectLst/>
                <a:latin typeface="Consolas" panose="020B0609020204030204" pitchFamily="49" charset="0"/>
              </a:rPr>
              <a:t> no </a:t>
            </a:r>
            <a:r>
              <a:rPr kumimoji="0" lang="es-ES" altLang="es-ES" sz="1800" b="1" i="0" u="none" strike="noStrike" cap="none" normalizeH="0" baseline="0" dirty="0" err="1">
                <a:ln>
                  <a:noFill/>
                </a:ln>
                <a:solidFill>
                  <a:schemeClr val="bg1"/>
                </a:solidFill>
                <a:effectLst/>
                <a:latin typeface="Consolas" panose="020B0609020204030204" pitchFamily="49" charset="0"/>
              </a:rPr>
              <a:t>existeix</a:t>
            </a:r>
            <a:endParaRPr kumimoji="0" lang="es-ES" altLang="es-ES" sz="1800" b="1" i="0" u="none" strike="noStrike" cap="none" normalizeH="0" baseline="0" dirty="0">
              <a:ln>
                <a:noFill/>
              </a:ln>
              <a:solidFill>
                <a:schemeClr val="bg1"/>
              </a:solidFill>
              <a:effectLst/>
              <a:latin typeface="Consolas" panose="020B0609020204030204" pitchFamily="49" charset="0"/>
            </a:endParaRPr>
          </a:p>
        </p:txBody>
      </p:sp>
      <p:sp>
        <p:nvSpPr>
          <p:cNvPr id="9" name="CuadroTexto 8">
            <a:extLst>
              <a:ext uri="{FF2B5EF4-FFF2-40B4-BE49-F238E27FC236}">
                <a16:creationId xmlns:a16="http://schemas.microsoft.com/office/drawing/2014/main" id="{8A956B37-49CE-91D9-2851-E1E5408C5FEA}"/>
              </a:ext>
            </a:extLst>
          </p:cNvPr>
          <p:cNvSpPr txBox="1"/>
          <p:nvPr/>
        </p:nvSpPr>
        <p:spPr>
          <a:xfrm>
            <a:off x="796606" y="3673545"/>
            <a:ext cx="8620860"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kumimoji="0" lang="es-ES" altLang="es-ES" b="1" i="0" u="none" strike="noStrike" cap="none" normalizeH="0" baseline="0" dirty="0">
                <a:ln>
                  <a:noFill/>
                </a:ln>
                <a:effectLst/>
                <a:latin typeface="Consolas" panose="020B0609020204030204" pitchFamily="49" charset="0"/>
              </a:rPr>
              <a:t>$ </a:t>
            </a:r>
            <a:r>
              <a:rPr kumimoji="0" lang="es-ES" altLang="es-ES" b="1" i="0" u="none" strike="noStrike" cap="none" normalizeH="0" baseline="0" dirty="0" err="1">
                <a:ln>
                  <a:noFill/>
                </a:ln>
                <a:effectLst/>
                <a:latin typeface="Consolas" panose="020B0609020204030204" pitchFamily="49" charset="0"/>
              </a:rPr>
              <a:t>ls</a:t>
            </a:r>
            <a:r>
              <a:rPr kumimoji="0" lang="es-ES" altLang="es-ES" b="1" i="0" u="none" strike="noStrike" cap="none" normalizeH="0" baseline="0" dirty="0">
                <a:ln>
                  <a:noFill/>
                </a:ln>
                <a:effectLst/>
                <a:latin typeface="Consolas" panose="020B0609020204030204" pitchFamily="49" charset="0"/>
              </a:rPr>
              <a:t> -la </a:t>
            </a:r>
            <a:r>
              <a:rPr kumimoji="0" lang="es-ES" altLang="es-ES" b="1" i="0" u="none" strike="noStrike" cap="none" normalizeH="0" baseline="0" dirty="0" err="1">
                <a:ln>
                  <a:noFill/>
                </a:ln>
                <a:effectLst/>
                <a:latin typeface="Consolas" panose="020B0609020204030204" pitchFamily="49" charset="0"/>
              </a:rPr>
              <a:t>aaa</a:t>
            </a:r>
            <a:r>
              <a:rPr kumimoji="0" lang="es-ES" altLang="es-ES" b="1" i="0" u="none" strike="noStrike" cap="none" normalizeH="0" baseline="0" dirty="0">
                <a:ln>
                  <a:noFill/>
                </a:ln>
                <a:effectLst/>
                <a:latin typeface="Consolas" panose="020B0609020204030204" pitchFamily="49" charset="0"/>
              </a:rPr>
              <a:t> &gt; directori.txt 2&gt; errors.txt</a:t>
            </a:r>
          </a:p>
        </p:txBody>
      </p:sp>
      <p:sp>
        <p:nvSpPr>
          <p:cNvPr id="6" name="CuadroTexto 5">
            <a:extLst>
              <a:ext uri="{FF2B5EF4-FFF2-40B4-BE49-F238E27FC236}">
                <a16:creationId xmlns:a16="http://schemas.microsoft.com/office/drawing/2014/main" id="{08EFC47F-258F-F1CA-C726-A14DF5E7AF18}"/>
              </a:ext>
            </a:extLst>
          </p:cNvPr>
          <p:cNvSpPr txBox="1"/>
          <p:nvPr/>
        </p:nvSpPr>
        <p:spPr>
          <a:xfrm>
            <a:off x="836597" y="5660452"/>
            <a:ext cx="8620860"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s-ES" altLang="es-ES" b="1" dirty="0">
                <a:latin typeface="Consolas" panose="020B0609020204030204" pitchFamily="49" charset="0"/>
              </a:rPr>
              <a:t>$ </a:t>
            </a:r>
            <a:r>
              <a:rPr lang="es-ES" altLang="es-ES" b="1" dirty="0" err="1">
                <a:latin typeface="Consolas" panose="020B0609020204030204" pitchFamily="49" charset="0"/>
              </a:rPr>
              <a:t>ls</a:t>
            </a:r>
            <a:r>
              <a:rPr lang="es-ES" altLang="es-ES" b="1" dirty="0">
                <a:latin typeface="Consolas" panose="020B0609020204030204" pitchFamily="49" charset="0"/>
              </a:rPr>
              <a:t> -la </a:t>
            </a:r>
            <a:r>
              <a:rPr lang="es-ES" altLang="es-ES" b="1" dirty="0" err="1">
                <a:latin typeface="Consolas" panose="020B0609020204030204" pitchFamily="49" charset="0"/>
              </a:rPr>
              <a:t>aaa</a:t>
            </a:r>
            <a:r>
              <a:rPr lang="es-ES" altLang="es-ES" b="1" dirty="0">
                <a:latin typeface="Consolas" panose="020B0609020204030204" pitchFamily="49" charset="0"/>
              </a:rPr>
              <a:t> &gt; directori.txt 2&gt;&amp;1</a:t>
            </a:r>
          </a:p>
        </p:txBody>
      </p:sp>
    </p:spTree>
    <p:extLst>
      <p:ext uri="{BB962C8B-B14F-4D97-AF65-F5344CB8AC3E}">
        <p14:creationId xmlns:p14="http://schemas.microsoft.com/office/powerpoint/2010/main" val="6489400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PlaceHolder 1"/>
          <p:cNvSpPr>
            <a:spLocks noGrp="1"/>
          </p:cNvSpPr>
          <p:nvPr>
            <p:ph type="title"/>
          </p:nvPr>
        </p:nvSpPr>
        <p:spPr>
          <a:xfrm>
            <a:off x="631080" y="2013480"/>
            <a:ext cx="4130640" cy="2068920"/>
          </a:xfrm>
          <a:prstGeom prst="rect">
            <a:avLst/>
          </a:prstGeom>
          <a:noFill/>
          <a:ln w="0">
            <a:noFill/>
          </a:ln>
        </p:spPr>
        <p:txBody>
          <a:bodyPr lIns="90000" tIns="91440" rIns="90000" bIns="91440" anchor="b">
            <a:noAutofit/>
          </a:bodyPr>
          <a:lstStyle/>
          <a:p>
            <a:pPr indent="0" algn="ctr">
              <a:lnSpc>
                <a:spcPct val="100000"/>
              </a:lnSpc>
              <a:buNone/>
              <a:tabLst>
                <a:tab pos="0" algn="l"/>
              </a:tabLst>
            </a:pPr>
            <a:r>
              <a:rPr lang="ca" sz="4200" spc="-1" dirty="0">
                <a:solidFill>
                  <a:schemeClr val="dk1"/>
                </a:solidFill>
                <a:latin typeface="Proxima Nova"/>
              </a:rPr>
              <a:t>Ordres més habituals</a:t>
            </a:r>
            <a:endParaRPr lang="es-ES" sz="4200" b="0" strike="noStrike" spc="-1" dirty="0">
              <a:solidFill>
                <a:srgbClr val="000000"/>
              </a:solidFill>
              <a:latin typeface="Arial"/>
            </a:endParaRPr>
          </a:p>
        </p:txBody>
      </p:sp>
      <p:sp>
        <p:nvSpPr>
          <p:cNvPr id="256" name="PlaceHolder 2"/>
          <p:cNvSpPr>
            <a:spLocks noGrp="1"/>
          </p:cNvSpPr>
          <p:nvPr>
            <p:ph type="subTitle"/>
          </p:nvPr>
        </p:nvSpPr>
        <p:spPr>
          <a:xfrm>
            <a:off x="631080" y="4156560"/>
            <a:ext cx="4130640" cy="1844280"/>
          </a:xfrm>
          <a:prstGeom prst="rect">
            <a:avLst/>
          </a:prstGeom>
          <a:noFill/>
          <a:ln w="0">
            <a:noFill/>
          </a:ln>
        </p:spPr>
        <p:txBody>
          <a:bodyPr lIns="90000" tIns="91440" rIns="90000" bIns="91440" anchor="t">
            <a:noAutofit/>
          </a:bodyPr>
          <a:lstStyle/>
          <a:p>
            <a:pPr indent="0" algn="ctr">
              <a:lnSpc>
                <a:spcPct val="100000"/>
              </a:lnSpc>
              <a:buNone/>
              <a:tabLst>
                <a:tab pos="0" algn="l"/>
              </a:tabLst>
            </a:pPr>
            <a:endParaRPr lang="es-ES" sz="2100" b="0" strike="noStrike" spc="-1" dirty="0">
              <a:solidFill>
                <a:srgbClr val="000000"/>
              </a:solidFill>
              <a:latin typeface="Arial"/>
            </a:endParaRPr>
          </a:p>
        </p:txBody>
      </p:sp>
      <p:sp>
        <p:nvSpPr>
          <p:cNvPr id="257" name="PlaceHolder 3"/>
          <p:cNvSpPr>
            <a:spLocks noGrp="1"/>
          </p:cNvSpPr>
          <p:nvPr>
            <p:ph/>
          </p:nvPr>
        </p:nvSpPr>
        <p:spPr>
          <a:xfrm>
            <a:off x="5404320" y="1352880"/>
            <a:ext cx="3917880" cy="5065200"/>
          </a:xfrm>
          <a:prstGeom prst="rect">
            <a:avLst/>
          </a:prstGeom>
          <a:noFill/>
          <a:ln w="0">
            <a:noFill/>
          </a:ln>
        </p:spPr>
        <p:txBody>
          <a:bodyPr lIns="90000" tIns="91440" rIns="90000" bIns="91440" anchor="ctr">
            <a:noAutofit/>
          </a:bodyPr>
          <a:lstStyle/>
          <a:p>
            <a:pPr indent="0">
              <a:lnSpc>
                <a:spcPct val="115000"/>
              </a:lnSpc>
              <a:spcAft>
                <a:spcPts val="1599"/>
              </a:spcAft>
              <a:buNone/>
              <a:tabLst>
                <a:tab pos="0" algn="l"/>
              </a:tabLst>
            </a:pPr>
            <a:endParaRPr lang="es-ES" sz="1800" b="0" strike="noStrike" spc="-1" dirty="0">
              <a:solidFill>
                <a:srgbClr val="000000"/>
              </a:solidFill>
              <a:latin typeface="Arial"/>
            </a:endParaRPr>
          </a:p>
        </p:txBody>
      </p:sp>
      <p:sp>
        <p:nvSpPr>
          <p:cNvPr id="259" name="PlaceHolder 4"/>
          <p:cNvSpPr>
            <a:spLocks noGrp="1"/>
          </p:cNvSpPr>
          <p:nvPr>
            <p:ph type="sldNum" idx="22"/>
          </p:nvPr>
        </p:nvSpPr>
        <p:spPr>
          <a:xfrm>
            <a:off x="9012600" y="6753240"/>
            <a:ext cx="559440" cy="538560"/>
          </a:xfrm>
          <a:prstGeom prst="rect">
            <a:avLst/>
          </a:prstGeom>
          <a:noFill/>
          <a:ln w="0">
            <a:noFill/>
          </a:ln>
        </p:spPr>
        <p:txBody>
          <a:bodyPr lIns="90000" tIns="91440" rIns="90000" bIns="91440" anchor="ctr">
            <a:noAutofit/>
          </a:bodyPr>
          <a:lstStyle>
            <a:lvl1pPr indent="0" algn="r">
              <a:lnSpc>
                <a:spcPct val="100000"/>
              </a:lnSpc>
              <a:buNone/>
              <a:tabLst>
                <a:tab pos="0" algn="l"/>
              </a:tabLst>
              <a:defRPr lang="ca" sz="1000" b="0" strike="noStrike" spc="-1">
                <a:solidFill>
                  <a:schemeClr val="lt1"/>
                </a:solidFill>
                <a:latin typeface="Proxima Nova"/>
                <a:ea typeface="Proxima Nova"/>
              </a:defRPr>
            </a:lvl1pPr>
          </a:lstStyle>
          <a:p>
            <a:pPr indent="0" algn="r">
              <a:lnSpc>
                <a:spcPct val="100000"/>
              </a:lnSpc>
              <a:buNone/>
              <a:tabLst>
                <a:tab pos="0" algn="l"/>
              </a:tabLst>
            </a:pPr>
            <a:fld id="{AD25CD29-E0A2-4E10-AFA8-800E3A6C1D2C}" type="slidenum">
              <a:rPr lang="ca" sz="1000" b="0" strike="noStrike" spc="-1">
                <a:solidFill>
                  <a:schemeClr val="lt1"/>
                </a:solidFill>
                <a:latin typeface="Proxima Nova"/>
                <a:ea typeface="Proxima Nova"/>
              </a:rPr>
              <a:t>32</a:t>
            </a:fld>
            <a:endParaRPr lang="es-ES" sz="1000" b="0" strike="noStrike" spc="-1">
              <a:solidFill>
                <a:srgbClr val="000000"/>
              </a:solidFill>
              <a:latin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PlaceHolder 1"/>
          <p:cNvSpPr>
            <a:spLocks noGrp="1"/>
          </p:cNvSpPr>
          <p:nvPr>
            <p:ph type="title"/>
          </p:nvPr>
        </p:nvSpPr>
        <p:spPr>
          <a:xfrm>
            <a:off x="656685" y="479997"/>
            <a:ext cx="8700840" cy="784440"/>
          </a:xfrm>
          <a:prstGeom prst="rect">
            <a:avLst/>
          </a:prstGeom>
          <a:noFill/>
          <a:ln w="0">
            <a:noFill/>
          </a:ln>
        </p:spPr>
        <p:txBody>
          <a:bodyPr lIns="0" tIns="91440" rIns="0" bIns="91440" anchor="t">
            <a:noAutofit/>
          </a:bodyPr>
          <a:lstStyle/>
          <a:p>
            <a:pPr indent="0">
              <a:lnSpc>
                <a:spcPct val="100000"/>
              </a:lnSpc>
              <a:buNone/>
              <a:tabLst>
                <a:tab pos="0" algn="l"/>
              </a:tabLst>
            </a:pPr>
            <a:r>
              <a:rPr lang="es-ES" sz="2800" spc="-1" dirty="0">
                <a:solidFill>
                  <a:schemeClr val="dk1"/>
                </a:solidFill>
                <a:latin typeface="Proxima Nova"/>
              </a:rPr>
              <a:t>e</a:t>
            </a:r>
            <a:r>
              <a:rPr lang="ca" sz="2800" b="0" strike="noStrike" spc="-1" dirty="0">
                <a:solidFill>
                  <a:schemeClr val="dk1"/>
                </a:solidFill>
                <a:latin typeface="Proxima Nova"/>
              </a:rPr>
              <a:t>cho ( I)</a:t>
            </a:r>
            <a:endParaRPr lang="es-ES" sz="2800" b="0" strike="noStrike" spc="-1" dirty="0">
              <a:solidFill>
                <a:srgbClr val="000000"/>
              </a:solidFill>
              <a:latin typeface="Arial"/>
            </a:endParaRPr>
          </a:p>
        </p:txBody>
      </p:sp>
      <p:sp>
        <p:nvSpPr>
          <p:cNvPr id="262" name="PlaceHolder 3"/>
          <p:cNvSpPr>
            <a:spLocks noGrp="1"/>
          </p:cNvSpPr>
          <p:nvPr>
            <p:ph type="sldNum" idx="23"/>
          </p:nvPr>
        </p:nvSpPr>
        <p:spPr>
          <a:xfrm>
            <a:off x="9012600" y="6753240"/>
            <a:ext cx="559440" cy="538560"/>
          </a:xfrm>
          <a:prstGeom prst="rect">
            <a:avLst/>
          </a:prstGeom>
          <a:noFill/>
          <a:ln w="0">
            <a:noFill/>
          </a:ln>
        </p:spPr>
        <p:txBody>
          <a:bodyPr lIns="90000" tIns="91440" rIns="90000" bIns="91440" anchor="ctr">
            <a:noAutofit/>
          </a:bodyPr>
          <a:lstStyle>
            <a:lvl1pPr indent="0" algn="r">
              <a:lnSpc>
                <a:spcPct val="100000"/>
              </a:lnSpc>
              <a:buNone/>
              <a:tabLst>
                <a:tab pos="0" algn="l"/>
              </a:tabLst>
              <a:defRPr lang="ca" sz="1000" b="0" strike="noStrike" spc="-1">
                <a:solidFill>
                  <a:schemeClr val="dk1"/>
                </a:solidFill>
                <a:latin typeface="Proxima Nova"/>
                <a:ea typeface="Proxima Nova"/>
              </a:defRPr>
            </a:lvl1pPr>
          </a:lstStyle>
          <a:p>
            <a:pPr indent="0" algn="r">
              <a:lnSpc>
                <a:spcPct val="100000"/>
              </a:lnSpc>
              <a:buNone/>
              <a:tabLst>
                <a:tab pos="0" algn="l"/>
              </a:tabLst>
            </a:pPr>
            <a:fld id="{4CA55A60-F011-4E84-B41B-743C779C0AE6}" type="slidenum">
              <a:rPr lang="ca" sz="1000" b="0" strike="noStrike" spc="-1">
                <a:solidFill>
                  <a:schemeClr val="dk1"/>
                </a:solidFill>
                <a:latin typeface="Proxima Nova"/>
                <a:ea typeface="Proxima Nova"/>
              </a:rPr>
              <a:t>33</a:t>
            </a:fld>
            <a:endParaRPr lang="es-ES" sz="1000" b="0" strike="noStrike" spc="-1" dirty="0">
              <a:solidFill>
                <a:srgbClr val="000000"/>
              </a:solidFill>
              <a:latin typeface="Times New Roman"/>
            </a:endParaRPr>
          </a:p>
        </p:txBody>
      </p:sp>
      <p:sp>
        <p:nvSpPr>
          <p:cNvPr id="2" name="Rectangle 14">
            <a:extLst>
              <a:ext uri="{FF2B5EF4-FFF2-40B4-BE49-F238E27FC236}">
                <a16:creationId xmlns:a16="http://schemas.microsoft.com/office/drawing/2014/main" id="{71711F99-DAE3-3411-3349-6DDC004439A7}"/>
              </a:ext>
            </a:extLst>
          </p:cNvPr>
          <p:cNvSpPr>
            <a:spLocks noChangeArrowheads="1"/>
          </p:cNvSpPr>
          <p:nvPr/>
        </p:nvSpPr>
        <p:spPr bwMode="auto">
          <a:xfrm>
            <a:off x="696675" y="1520989"/>
            <a:ext cx="8716873" cy="5770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s-ES" b="1" i="1" u="none" strike="noStrike" cap="none" normalizeH="0" baseline="0" dirty="0">
                <a:ln>
                  <a:noFill/>
                </a:ln>
                <a:solidFill>
                  <a:srgbClr val="C00000"/>
                </a:solidFill>
                <a:effectLst/>
                <a:latin typeface="Proxima Nova"/>
                <a:ea typeface="Lucida Sans Unicode" panose="020B0602030504020204" pitchFamily="34" charset="0"/>
              </a:rPr>
              <a:t>Echo: </a:t>
            </a:r>
            <a:r>
              <a:rPr kumimoji="0" lang="es-ES" altLang="es-ES" u="none" strike="noStrike" cap="none" normalizeH="0" baseline="0" dirty="0">
                <a:ln>
                  <a:noFill/>
                </a:ln>
                <a:effectLst/>
                <a:latin typeface="Proxima Nova"/>
                <a:ea typeface="Lucida Sans Unicode" panose="020B0602030504020204" pitchFamily="34" charset="0"/>
              </a:rPr>
              <a:t>El comando interno echo es muy simple pero muy útil como se verá. </a:t>
            </a:r>
          </a:p>
          <a:p>
            <a:pPr marL="0" marR="0" lvl="0" indent="6350" algn="l" defTabSz="914400" rtl="0" eaLnBrk="0" fontAlgn="base" latinLnBrk="0" hangingPunct="0">
              <a:lnSpc>
                <a:spcPct val="150000"/>
              </a:lnSpc>
              <a:spcBef>
                <a:spcPct val="0"/>
              </a:spcBef>
              <a:spcAft>
                <a:spcPct val="0"/>
              </a:spcAft>
              <a:buClrTx/>
              <a:buSzTx/>
              <a:buFontTx/>
              <a:buNone/>
              <a:tabLst/>
            </a:pPr>
            <a:r>
              <a:rPr kumimoji="0" lang="es-ES" altLang="es-ES" u="none" strike="noStrike" cap="none" normalizeH="0" baseline="0" dirty="0">
                <a:ln>
                  <a:noFill/>
                </a:ln>
                <a:effectLst/>
                <a:latin typeface="Proxima Nova"/>
                <a:ea typeface="Lucida Sans Unicode" panose="020B0602030504020204" pitchFamily="34" charset="0"/>
              </a:rPr>
              <a:t>Sirve para escribir sus argumentos en la salida estándar (la pantalla por defecto).</a:t>
            </a:r>
          </a:p>
          <a:p>
            <a:pPr marL="0" marR="0" lvl="0" indent="6350" algn="l" defTabSz="914400" rtl="0" eaLnBrk="0" fontAlgn="base" latinLnBrk="0" hangingPunct="0">
              <a:lnSpc>
                <a:spcPct val="150000"/>
              </a:lnSpc>
              <a:spcBef>
                <a:spcPct val="0"/>
              </a:spcBef>
              <a:spcAft>
                <a:spcPct val="0"/>
              </a:spcAft>
              <a:buClrTx/>
              <a:buSzTx/>
              <a:buFontTx/>
              <a:buNone/>
              <a:tabLst/>
            </a:pPr>
            <a:endParaRPr kumimoji="0" lang="es-ES" altLang="es-ES" u="none" strike="noStrike" cap="none" normalizeH="0" baseline="0" dirty="0">
              <a:ln>
                <a:noFill/>
              </a:ln>
              <a:effectLst/>
              <a:latin typeface="Proxima Nova"/>
              <a:ea typeface="Lucida Sans Unicode" panose="020B0602030504020204" pitchFamily="34" charset="0"/>
            </a:endParaRPr>
          </a:p>
          <a:p>
            <a:pPr marL="0" marR="0" lvl="0" indent="6350" algn="l" defTabSz="914400" rtl="0" eaLnBrk="0" fontAlgn="base" latinLnBrk="0" hangingPunct="0">
              <a:lnSpc>
                <a:spcPct val="150000"/>
              </a:lnSpc>
              <a:spcBef>
                <a:spcPct val="0"/>
              </a:spcBef>
              <a:spcAft>
                <a:spcPct val="0"/>
              </a:spcAft>
              <a:buClrTx/>
              <a:buSzTx/>
              <a:buFontTx/>
              <a:buNone/>
              <a:tabLst/>
            </a:pPr>
            <a:endParaRPr kumimoji="0" lang="es-ES" altLang="es-ES" u="none" strike="noStrike" cap="none" normalizeH="0" baseline="0" dirty="0">
              <a:ln>
                <a:noFill/>
              </a:ln>
              <a:effectLst/>
              <a:latin typeface="Proxima Nova"/>
              <a:ea typeface="Lucida Sans Unicode" panose="020B060203050402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s-ES" altLang="es-ES" u="none" strike="noStrike" cap="none" normalizeH="0" baseline="0" dirty="0">
                <a:ln>
                  <a:noFill/>
                </a:ln>
                <a:effectLst/>
                <a:latin typeface="Proxima Nova"/>
                <a:ea typeface="Lucida Sans Unicode" panose="020B0602030504020204" pitchFamily="34" charset="0"/>
              </a:rPr>
              <a:t>Se pueden usar los denominados caracteres de escape (\ n, \ t, etc., ver con </a:t>
            </a:r>
          </a:p>
          <a:p>
            <a:pPr marR="0" lvl="0" algn="l" defTabSz="914400" rtl="0" eaLnBrk="0" fontAlgn="base" latinLnBrk="0" hangingPunct="0">
              <a:lnSpc>
                <a:spcPct val="150000"/>
              </a:lnSpc>
              <a:spcBef>
                <a:spcPct val="0"/>
              </a:spcBef>
              <a:spcAft>
                <a:spcPct val="0"/>
              </a:spcAft>
              <a:buClrTx/>
              <a:buSzTx/>
              <a:tabLst/>
            </a:pPr>
            <a:r>
              <a:rPr kumimoji="0" lang="es-ES" altLang="es-ES" u="none" strike="noStrike" cap="none" normalizeH="0" baseline="0" dirty="0" err="1">
                <a:ln>
                  <a:noFill/>
                </a:ln>
                <a:effectLst/>
                <a:latin typeface="Proxima Nova"/>
                <a:ea typeface="Lucida Sans Unicode" panose="020B0602030504020204" pitchFamily="34" charset="0"/>
              </a:rPr>
              <a:t>help</a:t>
            </a:r>
            <a:r>
              <a:rPr kumimoji="0" lang="es-ES" altLang="es-ES" u="none" strike="noStrike" cap="none" normalizeH="0" baseline="0" dirty="0">
                <a:ln>
                  <a:noFill/>
                </a:ln>
                <a:effectLst/>
                <a:latin typeface="Proxima Nova"/>
                <a:ea typeface="Lucida Sans Unicode" panose="020B0602030504020204" pitchFamily="34" charset="0"/>
              </a:rPr>
              <a:t> echo), pero para que tengan efecto hay que especificar la opción -e:</a:t>
            </a:r>
          </a:p>
          <a:p>
            <a:pPr marL="0" marR="0" lvl="0" indent="6350" algn="l" defTabSz="914400" rtl="0" eaLnBrk="0" fontAlgn="base" latinLnBrk="0" hangingPunct="0">
              <a:lnSpc>
                <a:spcPct val="150000"/>
              </a:lnSpc>
              <a:spcBef>
                <a:spcPct val="0"/>
              </a:spcBef>
              <a:spcAft>
                <a:spcPct val="0"/>
              </a:spcAft>
              <a:buClrTx/>
              <a:buSzTx/>
              <a:buFontTx/>
              <a:buNone/>
              <a:tabLst/>
            </a:pPr>
            <a:endParaRPr kumimoji="0" lang="es-ES" altLang="es-ES" u="none" strike="noStrike" cap="none" normalizeH="0" baseline="0" dirty="0">
              <a:ln>
                <a:noFill/>
              </a:ln>
              <a:effectLst/>
              <a:latin typeface="Proxima Nova"/>
              <a:ea typeface="Lucida Sans Unicode" panose="020B0602030504020204" pitchFamily="34" charset="0"/>
            </a:endParaRPr>
          </a:p>
          <a:p>
            <a:pPr marL="0" marR="0" lvl="0" indent="6350" algn="l" defTabSz="914400" rtl="0" eaLnBrk="0" fontAlgn="base" latinLnBrk="0" hangingPunct="0">
              <a:lnSpc>
                <a:spcPct val="150000"/>
              </a:lnSpc>
              <a:spcBef>
                <a:spcPct val="0"/>
              </a:spcBef>
              <a:spcAft>
                <a:spcPct val="0"/>
              </a:spcAft>
              <a:buClrTx/>
              <a:buSzTx/>
              <a:buFontTx/>
              <a:buNone/>
              <a:tabLst/>
            </a:pPr>
            <a:endParaRPr lang="es-ES" altLang="es-ES" sz="1800" b="0" i="0" dirty="0">
              <a:solidFill>
                <a:schemeClr val="tx1"/>
              </a:solidFill>
              <a:latin typeface="Proxima Nova"/>
            </a:endParaRPr>
          </a:p>
          <a:p>
            <a:pPr marL="0" marR="0" lvl="0" indent="6350" algn="l" defTabSz="914400" rtl="0" eaLnBrk="0" fontAlgn="base" latinLnBrk="0" hangingPunct="0">
              <a:lnSpc>
                <a:spcPct val="150000"/>
              </a:lnSpc>
              <a:spcBef>
                <a:spcPct val="0"/>
              </a:spcBef>
              <a:spcAft>
                <a:spcPct val="0"/>
              </a:spcAft>
              <a:buClrTx/>
              <a:buSzTx/>
              <a:buFontTx/>
              <a:buNone/>
              <a:tabLst/>
            </a:pPr>
            <a:endParaRPr lang="es-ES" altLang="es-ES" dirty="0">
              <a:latin typeface="Proxima Nova"/>
            </a:endParaRP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s-ES" altLang="es-ES" sz="1800" b="0" i="0" u="none" strike="noStrike" cap="none" normalizeH="0" baseline="0" dirty="0">
                <a:ln>
                  <a:noFill/>
                </a:ln>
                <a:solidFill>
                  <a:schemeClr val="tx1"/>
                </a:solidFill>
                <a:effectLst/>
                <a:latin typeface="Proxima Nova"/>
              </a:rPr>
              <a:t>En el ejemplo siguiente vemos que lo que muestra echo no es el texto que lo </a:t>
            </a:r>
          </a:p>
          <a:p>
            <a:pPr marR="0" lvl="0" algn="l" defTabSz="914400" rtl="0" eaLnBrk="0" fontAlgn="base" latinLnBrk="0" hangingPunct="0">
              <a:lnSpc>
                <a:spcPct val="150000"/>
              </a:lnSpc>
              <a:spcBef>
                <a:spcPct val="0"/>
              </a:spcBef>
              <a:spcAft>
                <a:spcPct val="0"/>
              </a:spcAft>
              <a:buClrTx/>
              <a:buSzTx/>
              <a:tabLst/>
            </a:pPr>
            <a:r>
              <a:rPr kumimoji="0" lang="es-ES" altLang="es-ES" sz="1800" b="0" i="0" u="none" strike="noStrike" cap="none" normalizeH="0" baseline="0" dirty="0">
                <a:ln>
                  <a:noFill/>
                </a:ln>
                <a:solidFill>
                  <a:schemeClr val="tx1"/>
                </a:solidFill>
                <a:effectLst/>
                <a:latin typeface="Proxima Nova"/>
              </a:rPr>
              <a:t>Acompaña como argumento, sino el resultado de la expansión de la variable PATH:</a:t>
            </a:r>
          </a:p>
          <a:p>
            <a:pPr marL="0" marR="0" lvl="0" indent="635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a:p>
            <a:pPr marL="0" marR="0" lvl="0" indent="6350" algn="l" defTabSz="914400" rtl="0" eaLnBrk="0" fontAlgn="base" latinLnBrk="0" hangingPunct="0">
              <a:lnSpc>
                <a:spcPct val="100000"/>
              </a:lnSpc>
              <a:spcBef>
                <a:spcPct val="0"/>
              </a:spcBef>
              <a:spcAft>
                <a:spcPct val="0"/>
              </a:spcAft>
              <a:buClrTx/>
              <a:buSzTx/>
              <a:buFontTx/>
              <a:buNone/>
              <a:tabLst/>
            </a:pPr>
            <a:endParaRPr lang="es-ES" altLang="es-ES" dirty="0">
              <a:latin typeface="Arial" panose="020B0604020202020204" pitchFamily="34" charset="0"/>
            </a:endParaRPr>
          </a:p>
          <a:p>
            <a:pPr marL="0" marR="0" lvl="0" indent="635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a:p>
            <a:pPr marL="0" marR="0" lvl="0" indent="635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6" name="CuadroTexto 5">
            <a:extLst>
              <a:ext uri="{FF2B5EF4-FFF2-40B4-BE49-F238E27FC236}">
                <a16:creationId xmlns:a16="http://schemas.microsoft.com/office/drawing/2014/main" id="{DF21D8E3-ADDA-2524-F1D1-09B735DB4B82}"/>
              </a:ext>
            </a:extLst>
          </p:cNvPr>
          <p:cNvSpPr txBox="1"/>
          <p:nvPr/>
        </p:nvSpPr>
        <p:spPr>
          <a:xfrm>
            <a:off x="736665" y="2542044"/>
            <a:ext cx="8620860"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kumimoji="0" lang="es-ES" altLang="es-ES" sz="1800" b="1" i="0" u="none" strike="noStrike" cap="none" normalizeH="0" baseline="0" dirty="0">
                <a:ln>
                  <a:noFill/>
                </a:ln>
                <a:solidFill>
                  <a:schemeClr val="bg1"/>
                </a:solidFill>
                <a:effectLst/>
                <a:latin typeface="Consolas" panose="020B0609020204030204" pitchFamily="49" charset="0"/>
              </a:rPr>
              <a:t>$$ echo Hola mundo</a:t>
            </a:r>
          </a:p>
          <a:p>
            <a:r>
              <a:rPr kumimoji="0" lang="es-ES" altLang="es-ES" sz="1800" b="1" i="0" u="none" strike="noStrike" cap="none" normalizeH="0" baseline="0" dirty="0">
                <a:ln>
                  <a:noFill/>
                </a:ln>
                <a:solidFill>
                  <a:schemeClr val="bg1"/>
                </a:solidFill>
                <a:effectLst/>
                <a:latin typeface="Consolas" panose="020B0609020204030204" pitchFamily="49" charset="0"/>
              </a:rPr>
              <a:t>Hola mundo</a:t>
            </a:r>
          </a:p>
        </p:txBody>
      </p:sp>
      <p:sp>
        <p:nvSpPr>
          <p:cNvPr id="7" name="CuadroTexto 6">
            <a:extLst>
              <a:ext uri="{FF2B5EF4-FFF2-40B4-BE49-F238E27FC236}">
                <a16:creationId xmlns:a16="http://schemas.microsoft.com/office/drawing/2014/main" id="{CFF48612-60A5-209D-514C-E29B06B1A62D}"/>
              </a:ext>
            </a:extLst>
          </p:cNvPr>
          <p:cNvSpPr txBox="1"/>
          <p:nvPr/>
        </p:nvSpPr>
        <p:spPr>
          <a:xfrm>
            <a:off x="736665" y="4209430"/>
            <a:ext cx="8620860" cy="92333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kumimoji="0" lang="es-ES" altLang="es-ES" sz="1800" b="1" i="0" u="none" strike="noStrike" cap="none" normalizeH="0" baseline="0" dirty="0">
                <a:ln>
                  <a:noFill/>
                </a:ln>
                <a:solidFill>
                  <a:schemeClr val="bg1"/>
                </a:solidFill>
                <a:effectLst/>
                <a:latin typeface="Consolas" panose="020B0609020204030204" pitchFamily="49" charset="0"/>
              </a:rPr>
              <a:t>$ echo -e  "Hola mundo\</a:t>
            </a:r>
            <a:r>
              <a:rPr kumimoji="0" lang="es-ES" altLang="es-ES" sz="1800" b="1" i="0" u="none" strike="noStrike" cap="none" normalizeH="0" baseline="0" dirty="0" err="1">
                <a:ln>
                  <a:noFill/>
                </a:ln>
                <a:solidFill>
                  <a:schemeClr val="bg1"/>
                </a:solidFill>
                <a:effectLst/>
                <a:latin typeface="Consolas" panose="020B0609020204030204" pitchFamily="49" charset="0"/>
              </a:rPr>
              <a:t>nAdiós</a:t>
            </a:r>
            <a:r>
              <a:rPr kumimoji="0" lang="es-ES" altLang="es-ES" sz="1800" b="1" i="0" u="none" strike="noStrike" cap="none" normalizeH="0" baseline="0" dirty="0">
                <a:ln>
                  <a:noFill/>
                </a:ln>
                <a:solidFill>
                  <a:schemeClr val="bg1"/>
                </a:solidFill>
                <a:effectLst/>
                <a:latin typeface="Consolas" panose="020B0609020204030204" pitchFamily="49" charset="0"/>
              </a:rPr>
              <a:t> mundo"</a:t>
            </a:r>
          </a:p>
          <a:p>
            <a:r>
              <a:rPr kumimoji="0" lang="es-ES" altLang="es-ES" sz="1800" b="1" i="0" u="none" strike="noStrike" cap="none" normalizeH="0" baseline="0" dirty="0">
                <a:ln>
                  <a:noFill/>
                </a:ln>
                <a:solidFill>
                  <a:schemeClr val="bg1"/>
                </a:solidFill>
                <a:effectLst/>
                <a:latin typeface="Consolas" panose="020B0609020204030204" pitchFamily="49" charset="0"/>
              </a:rPr>
              <a:t>Hola mundo</a:t>
            </a:r>
          </a:p>
          <a:p>
            <a:r>
              <a:rPr kumimoji="0" lang="es-ES" altLang="es-ES" sz="1800" b="1" i="0" u="none" strike="noStrike" cap="none" normalizeH="0" baseline="0" dirty="0">
                <a:ln>
                  <a:noFill/>
                </a:ln>
                <a:solidFill>
                  <a:schemeClr val="bg1"/>
                </a:solidFill>
                <a:effectLst/>
                <a:latin typeface="Consolas" panose="020B0609020204030204" pitchFamily="49" charset="0"/>
              </a:rPr>
              <a:t>Adiós mundo</a:t>
            </a:r>
          </a:p>
        </p:txBody>
      </p:sp>
      <p:sp>
        <p:nvSpPr>
          <p:cNvPr id="8" name="CuadroTexto 7">
            <a:extLst>
              <a:ext uri="{FF2B5EF4-FFF2-40B4-BE49-F238E27FC236}">
                <a16:creationId xmlns:a16="http://schemas.microsoft.com/office/drawing/2014/main" id="{7A11AABD-F5A3-F338-B258-B6C6FD4AE717}"/>
              </a:ext>
            </a:extLst>
          </p:cNvPr>
          <p:cNvSpPr txBox="1"/>
          <p:nvPr/>
        </p:nvSpPr>
        <p:spPr>
          <a:xfrm>
            <a:off x="736665" y="6173522"/>
            <a:ext cx="8620860"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kumimoji="0" lang="de-DE" altLang="es-ES" sz="1800" b="1" i="0" u="none" strike="noStrike" cap="none" normalizeH="0" baseline="0" dirty="0">
                <a:ln>
                  <a:noFill/>
                </a:ln>
                <a:solidFill>
                  <a:schemeClr val="bg1"/>
                </a:solidFill>
                <a:effectLst/>
                <a:latin typeface="Consolas" panose="020B0609020204030204" pitchFamily="49" charset="0"/>
              </a:rPr>
              <a:t># echo $PATH</a:t>
            </a:r>
          </a:p>
          <a:p>
            <a:r>
              <a:rPr kumimoji="0" lang="de-DE" altLang="es-ES" sz="1800" b="1" i="0" u="none" strike="noStrike" cap="none" normalizeH="0" baseline="0" dirty="0">
                <a:ln>
                  <a:noFill/>
                </a:ln>
                <a:solidFill>
                  <a:schemeClr val="bg1"/>
                </a:solidFill>
                <a:effectLst/>
                <a:latin typeface="Consolas" panose="020B0609020204030204" pitchFamily="49" charset="0"/>
              </a:rPr>
              <a:t>/usr/local/sbin:/usr/local/bin:/usr/sbin:/usr/bin:/sbin:/bin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PlaceHolder 1"/>
          <p:cNvSpPr>
            <a:spLocks noGrp="1"/>
          </p:cNvSpPr>
          <p:nvPr>
            <p:ph type="title"/>
          </p:nvPr>
        </p:nvSpPr>
        <p:spPr>
          <a:xfrm>
            <a:off x="656685" y="479997"/>
            <a:ext cx="8700840" cy="784440"/>
          </a:xfrm>
          <a:prstGeom prst="rect">
            <a:avLst/>
          </a:prstGeom>
          <a:noFill/>
          <a:ln w="0">
            <a:noFill/>
          </a:ln>
        </p:spPr>
        <p:txBody>
          <a:bodyPr lIns="0" tIns="91440" rIns="0" bIns="91440" anchor="t">
            <a:noAutofit/>
          </a:bodyPr>
          <a:lstStyle/>
          <a:p>
            <a:pPr indent="0">
              <a:lnSpc>
                <a:spcPct val="100000"/>
              </a:lnSpc>
              <a:buNone/>
              <a:tabLst>
                <a:tab pos="0" algn="l"/>
              </a:tabLst>
            </a:pPr>
            <a:r>
              <a:rPr lang="es-ES" sz="2800" spc="-1" dirty="0">
                <a:solidFill>
                  <a:schemeClr val="dk1"/>
                </a:solidFill>
                <a:latin typeface="Proxima Nova"/>
              </a:rPr>
              <a:t>e</a:t>
            </a:r>
            <a:r>
              <a:rPr lang="ca" sz="2800" b="0" strike="noStrike" spc="-1" dirty="0">
                <a:solidFill>
                  <a:schemeClr val="dk1"/>
                </a:solidFill>
                <a:latin typeface="Proxima Nova"/>
              </a:rPr>
              <a:t>cho ( II)</a:t>
            </a:r>
            <a:endParaRPr lang="es-ES" sz="2800" b="0" strike="noStrike" spc="-1" dirty="0">
              <a:solidFill>
                <a:srgbClr val="000000"/>
              </a:solidFill>
              <a:latin typeface="Arial"/>
            </a:endParaRPr>
          </a:p>
        </p:txBody>
      </p:sp>
      <p:sp>
        <p:nvSpPr>
          <p:cNvPr id="262" name="PlaceHolder 3"/>
          <p:cNvSpPr>
            <a:spLocks noGrp="1"/>
          </p:cNvSpPr>
          <p:nvPr>
            <p:ph type="sldNum" idx="23"/>
          </p:nvPr>
        </p:nvSpPr>
        <p:spPr>
          <a:xfrm>
            <a:off x="9012600" y="6753240"/>
            <a:ext cx="559440" cy="538560"/>
          </a:xfrm>
          <a:prstGeom prst="rect">
            <a:avLst/>
          </a:prstGeom>
          <a:noFill/>
          <a:ln w="0">
            <a:noFill/>
          </a:ln>
        </p:spPr>
        <p:txBody>
          <a:bodyPr lIns="90000" tIns="91440" rIns="90000" bIns="91440" anchor="ctr">
            <a:noAutofit/>
          </a:bodyPr>
          <a:lstStyle>
            <a:lvl1pPr indent="0" algn="r">
              <a:lnSpc>
                <a:spcPct val="100000"/>
              </a:lnSpc>
              <a:buNone/>
              <a:tabLst>
                <a:tab pos="0" algn="l"/>
              </a:tabLst>
              <a:defRPr lang="ca" sz="1000" b="0" strike="noStrike" spc="-1">
                <a:solidFill>
                  <a:schemeClr val="dk1"/>
                </a:solidFill>
                <a:latin typeface="Proxima Nova"/>
                <a:ea typeface="Proxima Nova"/>
              </a:defRPr>
            </a:lvl1pPr>
          </a:lstStyle>
          <a:p>
            <a:pPr indent="0" algn="r">
              <a:lnSpc>
                <a:spcPct val="100000"/>
              </a:lnSpc>
              <a:buNone/>
              <a:tabLst>
                <a:tab pos="0" algn="l"/>
              </a:tabLst>
            </a:pPr>
            <a:fld id="{4CA55A60-F011-4E84-B41B-743C779C0AE6}" type="slidenum">
              <a:rPr lang="ca" sz="1000" b="0" strike="noStrike" spc="-1">
                <a:solidFill>
                  <a:schemeClr val="dk1"/>
                </a:solidFill>
                <a:latin typeface="Proxima Nova"/>
                <a:ea typeface="Proxima Nova"/>
              </a:rPr>
              <a:t>34</a:t>
            </a:fld>
            <a:endParaRPr lang="es-ES" sz="1000" b="0" strike="noStrike" spc="-1" dirty="0">
              <a:solidFill>
                <a:srgbClr val="000000"/>
              </a:solidFill>
              <a:latin typeface="Times New Roman"/>
            </a:endParaRPr>
          </a:p>
        </p:txBody>
      </p:sp>
      <p:sp>
        <p:nvSpPr>
          <p:cNvPr id="2" name="Rectangle 14">
            <a:extLst>
              <a:ext uri="{FF2B5EF4-FFF2-40B4-BE49-F238E27FC236}">
                <a16:creationId xmlns:a16="http://schemas.microsoft.com/office/drawing/2014/main" id="{71711F99-DAE3-3411-3349-6DDC004439A7}"/>
              </a:ext>
            </a:extLst>
          </p:cNvPr>
          <p:cNvSpPr>
            <a:spLocks noChangeArrowheads="1"/>
          </p:cNvSpPr>
          <p:nvPr/>
        </p:nvSpPr>
        <p:spPr bwMode="auto">
          <a:xfrm>
            <a:off x="718770" y="1105491"/>
            <a:ext cx="8620860" cy="6186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s-ES" altLang="es-ES" u="none" strike="noStrike" cap="none" normalizeH="0" baseline="0" dirty="0">
                <a:ln>
                  <a:noFill/>
                </a:ln>
                <a:effectLst/>
                <a:latin typeface="Proxima Nova"/>
                <a:ea typeface="Lucida Sans Unicode" panose="020B0602030504020204" pitchFamily="34" charset="0"/>
              </a:rPr>
              <a:t>Aquí tenemos que advertirte algo. Si has envuelto tu cadena entre comillas simples, echo tratará todo de forma literal. Para mostrar el valor de la variable y no el nombre  de la variable, tienes que utilice comillas dobles.</a:t>
            </a:r>
          </a:p>
          <a:p>
            <a:pPr marL="0" marR="0" lvl="0" indent="6350" algn="l" defTabSz="914400" rtl="0" eaLnBrk="0" fontAlgn="base" latinLnBrk="0" hangingPunct="0">
              <a:lnSpc>
                <a:spcPct val="150000"/>
              </a:lnSpc>
              <a:spcBef>
                <a:spcPct val="0"/>
              </a:spcBef>
              <a:spcAft>
                <a:spcPct val="0"/>
              </a:spcAft>
              <a:buClrTx/>
              <a:buSzTx/>
              <a:buFontTx/>
              <a:buNone/>
              <a:tabLst/>
            </a:pPr>
            <a:endParaRPr kumimoji="0" lang="es-ES" altLang="es-ES" u="none" strike="noStrike" cap="none" normalizeH="0" baseline="0" dirty="0">
              <a:ln>
                <a:noFill/>
              </a:ln>
              <a:effectLst/>
              <a:latin typeface="Proxima Nova"/>
              <a:ea typeface="Lucida Sans Unicode" panose="020B0602030504020204" pitchFamily="34" charset="0"/>
            </a:endParaRPr>
          </a:p>
          <a:p>
            <a:pPr marL="0" marR="0" lvl="0" indent="6350" algn="l" defTabSz="914400" rtl="0" eaLnBrk="0" fontAlgn="base" latinLnBrk="0" hangingPunct="0">
              <a:lnSpc>
                <a:spcPct val="150000"/>
              </a:lnSpc>
              <a:spcBef>
                <a:spcPct val="0"/>
              </a:spcBef>
              <a:spcAft>
                <a:spcPct val="0"/>
              </a:spcAft>
              <a:buClrTx/>
              <a:buSzTx/>
              <a:buFontTx/>
              <a:buNone/>
              <a:tabLst/>
            </a:pPr>
            <a:endParaRPr kumimoji="0" lang="es-ES" altLang="es-ES" u="none" strike="noStrike" cap="none" normalizeH="0" baseline="0" dirty="0">
              <a:ln>
                <a:noFill/>
              </a:ln>
              <a:effectLst/>
              <a:latin typeface="Proxima Nova"/>
              <a:ea typeface="Lucida Sans Unicode" panose="020B060203050402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s-ES" altLang="es-ES" u="none" strike="noStrike" cap="none" normalizeH="0" baseline="0" dirty="0">
                <a:ln>
                  <a:noFill/>
                </a:ln>
                <a:effectLst/>
                <a:latin typeface="Proxima Nova"/>
                <a:ea typeface="Lucida Sans Unicode" panose="020B0602030504020204" pitchFamily="34" charset="0"/>
              </a:rPr>
              <a:t>Si usaste el operador de redirección “&gt;”, el archivo </a:t>
            </a:r>
            <a:r>
              <a:rPr kumimoji="0" lang="es-ES" altLang="es-ES" b="1" u="none" strike="noStrike" cap="none" normalizeH="0" baseline="0" dirty="0">
                <a:ln>
                  <a:noFill/>
                </a:ln>
                <a:effectLst/>
                <a:latin typeface="Proxima Nova"/>
                <a:ea typeface="Lucida Sans Unicode" panose="020B0602030504020204" pitchFamily="34" charset="0"/>
              </a:rPr>
              <a:t>se crea si este no existe. Si el archivo de hecho existe, la salida de echo se agrega al comienzo de dicho archivo, sobrescribiendo cualquier contenido anterior que tenga almace</a:t>
            </a:r>
            <a:r>
              <a:rPr kumimoji="0" lang="es-ES" altLang="es-ES" u="none" strike="noStrike" cap="none" normalizeH="0" baseline="0" dirty="0">
                <a:ln>
                  <a:noFill/>
                </a:ln>
                <a:effectLst/>
                <a:latin typeface="Proxima Nova"/>
                <a:ea typeface="Lucida Sans Unicode" panose="020B0602030504020204" pitchFamily="34" charset="0"/>
              </a:rPr>
              <a:t>nado.</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s-ES" altLang="es-ES" u="none" strike="noStrike" cap="none" normalizeH="0" baseline="0" dirty="0">
                <a:ln>
                  <a:noFill/>
                </a:ln>
                <a:effectLst/>
                <a:latin typeface="Proxima Nova"/>
                <a:ea typeface="Lucida Sans Unicode" panose="020B0602030504020204" pitchFamily="34" charset="0"/>
              </a:rPr>
              <a:t>Si utilizas el operador de </a:t>
            </a:r>
            <a:r>
              <a:rPr kumimoji="0" lang="es-ES" altLang="es-ES" b="1" u="none" strike="noStrike" cap="none" normalizeH="0" baseline="0" dirty="0">
                <a:ln>
                  <a:noFill/>
                </a:ln>
                <a:effectLst/>
                <a:latin typeface="Proxima Nova"/>
                <a:ea typeface="Lucida Sans Unicode" panose="020B0602030504020204" pitchFamily="34" charset="0"/>
              </a:rPr>
              <a:t>redirección “&gt;&gt;”, el archivo se crea si no existe. La salida de echo se agrega al final del archivo y no sobrescribe ningún contenido existente del archivo en cuestión</a:t>
            </a:r>
            <a:r>
              <a:rPr kumimoji="0" lang="es-ES" altLang="es-ES" u="none" strike="noStrike" cap="none" normalizeH="0" baseline="0" dirty="0">
                <a:ln>
                  <a:noFill/>
                </a:ln>
                <a:effectLst/>
                <a:latin typeface="Proxima Nova"/>
                <a:ea typeface="Lucida Sans Unicode" panose="020B0602030504020204" pitchFamily="34" charset="0"/>
              </a:rPr>
              <a:t>.</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endParaRPr kumimoji="0" lang="es-ES" altLang="es-ES" u="none" strike="noStrike" cap="none" normalizeH="0" baseline="0" dirty="0">
              <a:ln>
                <a:noFill/>
              </a:ln>
              <a:effectLst/>
              <a:latin typeface="Proxima Nova"/>
              <a:ea typeface="Lucida Sans Unicode" panose="020B0602030504020204" pitchFamily="34" charset="0"/>
            </a:endParaRPr>
          </a:p>
          <a:p>
            <a:pPr marL="0" marR="0" lvl="0" indent="6350" algn="l" defTabSz="914400" rtl="0" eaLnBrk="0" fontAlgn="base" latinLnBrk="0" hangingPunct="0">
              <a:lnSpc>
                <a:spcPct val="150000"/>
              </a:lnSpc>
              <a:spcBef>
                <a:spcPct val="0"/>
              </a:spcBef>
              <a:spcAft>
                <a:spcPct val="0"/>
              </a:spcAft>
              <a:buClrTx/>
              <a:buSzTx/>
              <a:buFontTx/>
              <a:buNone/>
              <a:tabLst/>
            </a:pPr>
            <a:endParaRPr kumimoji="0" lang="es-ES" altLang="es-ES" u="none" strike="noStrike" cap="none" normalizeH="0" baseline="0" dirty="0">
              <a:ln>
                <a:noFill/>
              </a:ln>
              <a:effectLst/>
              <a:latin typeface="Proxima Nova"/>
              <a:ea typeface="Lucida Sans Unicode" panose="020B0602030504020204" pitchFamily="34" charset="0"/>
            </a:endParaRPr>
          </a:p>
          <a:p>
            <a:pPr marL="0" marR="0" lvl="0" indent="635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6" name="CuadroTexto 5">
            <a:extLst>
              <a:ext uri="{FF2B5EF4-FFF2-40B4-BE49-F238E27FC236}">
                <a16:creationId xmlns:a16="http://schemas.microsoft.com/office/drawing/2014/main" id="{DF21D8E3-ADDA-2524-F1D1-09B735DB4B82}"/>
              </a:ext>
            </a:extLst>
          </p:cNvPr>
          <p:cNvSpPr txBox="1"/>
          <p:nvPr/>
        </p:nvSpPr>
        <p:spPr>
          <a:xfrm>
            <a:off x="1044636" y="2457701"/>
            <a:ext cx="8247684"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s-ES" altLang="es-ES" b="1" dirty="0">
                <a:solidFill>
                  <a:schemeClr val="bg1"/>
                </a:solidFill>
                <a:latin typeface="Consolas" panose="020B0609020204030204" pitchFamily="49" charset="0"/>
              </a:rPr>
              <a:t>$</a:t>
            </a:r>
            <a:r>
              <a:rPr kumimoji="0" lang="es-ES" altLang="es-ES" sz="1800" b="1" i="0" u="none" strike="noStrike" cap="none" normalizeH="0" baseline="0" dirty="0">
                <a:ln>
                  <a:noFill/>
                </a:ln>
                <a:solidFill>
                  <a:schemeClr val="bg1"/>
                </a:solidFill>
                <a:effectLst/>
                <a:latin typeface="Consolas" panose="020B0609020204030204" pitchFamily="49" charset="0"/>
              </a:rPr>
              <a:t>echo ‘Mi nombre es $ </a:t>
            </a:r>
            <a:r>
              <a:rPr kumimoji="0" lang="es-ES" altLang="es-ES" sz="1800" b="1" i="0" u="none" strike="noStrike" cap="none" normalizeH="0" baseline="0" dirty="0" err="1">
                <a:ln>
                  <a:noFill/>
                </a:ln>
                <a:solidFill>
                  <a:schemeClr val="bg1"/>
                </a:solidFill>
                <a:effectLst/>
                <a:latin typeface="Consolas" panose="020B0609020204030204" pitchFamily="49" charset="0"/>
              </a:rPr>
              <a:t>my_name</a:t>
            </a:r>
            <a:r>
              <a:rPr lang="es-ES" altLang="es-ES" b="1" dirty="0">
                <a:solidFill>
                  <a:schemeClr val="bg1"/>
                </a:solidFill>
                <a:latin typeface="Consolas" panose="020B0609020204030204" pitchFamily="49" charset="0"/>
              </a:rPr>
              <a:t>’</a:t>
            </a:r>
            <a:endParaRPr kumimoji="0" lang="es-ES" altLang="es-ES" sz="1800" b="1" i="0" u="none" strike="noStrike" cap="none" normalizeH="0" baseline="0" dirty="0">
              <a:ln>
                <a:noFill/>
              </a:ln>
              <a:solidFill>
                <a:schemeClr val="bg1"/>
              </a:solidFill>
              <a:effectLst/>
              <a:latin typeface="Consolas" panose="020B0609020204030204" pitchFamily="49" charset="0"/>
            </a:endParaRPr>
          </a:p>
          <a:p>
            <a:r>
              <a:rPr lang="es-ES" altLang="es-ES" b="1" dirty="0">
                <a:solidFill>
                  <a:schemeClr val="bg1"/>
                </a:solidFill>
                <a:latin typeface="Consolas" panose="020B0609020204030204" pitchFamily="49" charset="0"/>
              </a:rPr>
              <a:t>$</a:t>
            </a:r>
            <a:r>
              <a:rPr kumimoji="0" lang="es-ES" altLang="es-ES" sz="1800" b="1" i="0" u="none" strike="noStrike" cap="none" normalizeH="0" baseline="0" dirty="0">
                <a:ln>
                  <a:noFill/>
                </a:ln>
                <a:solidFill>
                  <a:schemeClr val="bg1"/>
                </a:solidFill>
                <a:effectLst/>
                <a:latin typeface="Consolas" panose="020B0609020204030204" pitchFamily="49" charset="0"/>
              </a:rPr>
              <a:t>echo “Mi nombre es $ </a:t>
            </a:r>
            <a:r>
              <a:rPr kumimoji="0" lang="es-ES" altLang="es-ES" sz="1800" b="1" i="0" u="none" strike="noStrike" cap="none" normalizeH="0" baseline="0" dirty="0" err="1">
                <a:ln>
                  <a:noFill/>
                </a:ln>
                <a:solidFill>
                  <a:schemeClr val="bg1"/>
                </a:solidFill>
                <a:effectLst/>
                <a:latin typeface="Consolas" panose="020B0609020204030204" pitchFamily="49" charset="0"/>
              </a:rPr>
              <a:t>my_name</a:t>
            </a:r>
            <a:r>
              <a:rPr lang="es-ES" altLang="es-ES" b="1" dirty="0">
                <a:solidFill>
                  <a:schemeClr val="bg1"/>
                </a:solidFill>
                <a:latin typeface="Consolas" panose="020B0609020204030204" pitchFamily="49" charset="0"/>
              </a:rPr>
              <a:t>”</a:t>
            </a:r>
            <a:endParaRPr kumimoji="0" lang="es-ES" altLang="es-ES" sz="1800" b="1" i="0" u="none" strike="noStrike" cap="none" normalizeH="0" baseline="0" dirty="0">
              <a:ln>
                <a:noFill/>
              </a:ln>
              <a:solidFill>
                <a:schemeClr val="bg1"/>
              </a:solidFill>
              <a:effectLst/>
              <a:latin typeface="Consolas" panose="020B0609020204030204" pitchFamily="49" charset="0"/>
            </a:endParaRPr>
          </a:p>
        </p:txBody>
      </p:sp>
      <p:sp>
        <p:nvSpPr>
          <p:cNvPr id="7" name="CuadroTexto 6">
            <a:extLst>
              <a:ext uri="{FF2B5EF4-FFF2-40B4-BE49-F238E27FC236}">
                <a16:creationId xmlns:a16="http://schemas.microsoft.com/office/drawing/2014/main" id="{CFF48612-60A5-209D-514C-E29B06B1A62D}"/>
              </a:ext>
            </a:extLst>
          </p:cNvPr>
          <p:cNvSpPr txBox="1"/>
          <p:nvPr/>
        </p:nvSpPr>
        <p:spPr>
          <a:xfrm>
            <a:off x="1044636" y="6205244"/>
            <a:ext cx="8247684" cy="92333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kumimoji="0" lang="en-US" altLang="es-ES" sz="1800" b="1" i="0" u="none" strike="noStrike" cap="none" normalizeH="0" baseline="0" dirty="0">
                <a:ln>
                  <a:noFill/>
                </a:ln>
                <a:solidFill>
                  <a:schemeClr val="bg1"/>
                </a:solidFill>
                <a:effectLst/>
                <a:latin typeface="Consolas" panose="020B0609020204030204" pitchFamily="49" charset="0"/>
              </a:rPr>
              <a:t>$echo «Creating a new file.» &gt; sample.txt</a:t>
            </a:r>
          </a:p>
          <a:p>
            <a:r>
              <a:rPr kumimoji="0" lang="en-US" altLang="es-ES" sz="1800" b="1" i="0" u="none" strike="noStrike" cap="none" normalizeH="0" baseline="0" dirty="0">
                <a:ln>
                  <a:noFill/>
                </a:ln>
                <a:solidFill>
                  <a:schemeClr val="bg1"/>
                </a:solidFill>
                <a:effectLst/>
                <a:latin typeface="Consolas" panose="020B0609020204030204" pitchFamily="49" charset="0"/>
              </a:rPr>
              <a:t>$echo «Adding to the file.» &gt;&gt; sample.txt</a:t>
            </a:r>
          </a:p>
          <a:p>
            <a:r>
              <a:rPr kumimoji="0" lang="en-US" altLang="es-ES" sz="1800" b="1" i="0" u="none" strike="noStrike" cap="none" normalizeH="0" baseline="0" dirty="0">
                <a:ln>
                  <a:noFill/>
                </a:ln>
                <a:solidFill>
                  <a:schemeClr val="bg1"/>
                </a:solidFill>
                <a:effectLst/>
                <a:latin typeface="Consolas" panose="020B0609020204030204" pitchFamily="49" charset="0"/>
              </a:rPr>
              <a:t>$cat sample.txt</a:t>
            </a:r>
            <a:endParaRPr kumimoji="0" lang="es-ES" altLang="es-ES" sz="1800" b="1" i="0" u="none" strike="noStrike" cap="none" normalizeH="0" baseline="0" dirty="0">
              <a:ln>
                <a:noFill/>
              </a:ln>
              <a:solidFill>
                <a:schemeClr val="bg1"/>
              </a:solidFill>
              <a:effectLst/>
              <a:latin typeface="Consolas" panose="020B0609020204030204" pitchFamily="49" charset="0"/>
            </a:endParaRPr>
          </a:p>
        </p:txBody>
      </p:sp>
    </p:spTree>
    <p:extLst>
      <p:ext uri="{BB962C8B-B14F-4D97-AF65-F5344CB8AC3E}">
        <p14:creationId xmlns:p14="http://schemas.microsoft.com/office/powerpoint/2010/main" val="11585420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PlaceHolder 1"/>
          <p:cNvSpPr>
            <a:spLocks noGrp="1"/>
          </p:cNvSpPr>
          <p:nvPr>
            <p:ph type="title"/>
          </p:nvPr>
        </p:nvSpPr>
        <p:spPr>
          <a:xfrm>
            <a:off x="656685" y="1020855"/>
            <a:ext cx="8700840" cy="784440"/>
          </a:xfrm>
          <a:prstGeom prst="rect">
            <a:avLst/>
          </a:prstGeom>
          <a:noFill/>
          <a:ln w="0">
            <a:noFill/>
          </a:ln>
        </p:spPr>
        <p:txBody>
          <a:bodyPr lIns="0" tIns="91440" rIns="0" bIns="91440" anchor="t">
            <a:noAutofit/>
          </a:bodyPr>
          <a:lstStyle/>
          <a:p>
            <a:pPr indent="0">
              <a:lnSpc>
                <a:spcPct val="100000"/>
              </a:lnSpc>
              <a:buNone/>
              <a:tabLst>
                <a:tab pos="0" algn="l"/>
              </a:tabLst>
            </a:pPr>
            <a:r>
              <a:rPr lang="es-ES" sz="2800" spc="-1" dirty="0">
                <a:solidFill>
                  <a:schemeClr val="dk1"/>
                </a:solidFill>
                <a:latin typeface="Proxima Nova"/>
              </a:rPr>
              <a:t>c</a:t>
            </a:r>
            <a:r>
              <a:rPr lang="ca" sz="2800" spc="-1" dirty="0">
                <a:solidFill>
                  <a:schemeClr val="dk1"/>
                </a:solidFill>
                <a:latin typeface="Proxima Nova"/>
              </a:rPr>
              <a:t>d, clear</a:t>
            </a:r>
            <a:endParaRPr lang="es-ES" sz="2800" b="0" strike="noStrike" spc="-1" dirty="0">
              <a:solidFill>
                <a:srgbClr val="000000"/>
              </a:solidFill>
              <a:latin typeface="Arial"/>
            </a:endParaRPr>
          </a:p>
        </p:txBody>
      </p:sp>
      <p:sp>
        <p:nvSpPr>
          <p:cNvPr id="262" name="PlaceHolder 3"/>
          <p:cNvSpPr>
            <a:spLocks noGrp="1"/>
          </p:cNvSpPr>
          <p:nvPr>
            <p:ph type="sldNum" idx="23"/>
          </p:nvPr>
        </p:nvSpPr>
        <p:spPr>
          <a:xfrm>
            <a:off x="9012600" y="6753240"/>
            <a:ext cx="559440" cy="538560"/>
          </a:xfrm>
          <a:prstGeom prst="rect">
            <a:avLst/>
          </a:prstGeom>
          <a:noFill/>
          <a:ln w="0">
            <a:noFill/>
          </a:ln>
        </p:spPr>
        <p:txBody>
          <a:bodyPr lIns="90000" tIns="91440" rIns="90000" bIns="91440" anchor="ctr">
            <a:noAutofit/>
          </a:bodyPr>
          <a:lstStyle>
            <a:lvl1pPr indent="0" algn="r">
              <a:lnSpc>
                <a:spcPct val="100000"/>
              </a:lnSpc>
              <a:buNone/>
              <a:tabLst>
                <a:tab pos="0" algn="l"/>
              </a:tabLst>
              <a:defRPr lang="ca" sz="1000" b="0" strike="noStrike" spc="-1">
                <a:solidFill>
                  <a:schemeClr val="dk1"/>
                </a:solidFill>
                <a:latin typeface="Proxima Nova"/>
                <a:ea typeface="Proxima Nova"/>
              </a:defRPr>
            </a:lvl1pPr>
          </a:lstStyle>
          <a:p>
            <a:pPr indent="0" algn="r">
              <a:lnSpc>
                <a:spcPct val="100000"/>
              </a:lnSpc>
              <a:buNone/>
              <a:tabLst>
                <a:tab pos="0" algn="l"/>
              </a:tabLst>
            </a:pPr>
            <a:fld id="{4CA55A60-F011-4E84-B41B-743C779C0AE6}" type="slidenum">
              <a:rPr lang="ca" sz="1000" b="0" strike="noStrike" spc="-1">
                <a:solidFill>
                  <a:schemeClr val="dk1"/>
                </a:solidFill>
                <a:latin typeface="Proxima Nova"/>
                <a:ea typeface="Proxima Nova"/>
              </a:rPr>
              <a:t>35</a:t>
            </a:fld>
            <a:endParaRPr lang="es-ES" sz="1000" b="0" strike="noStrike" spc="-1" dirty="0">
              <a:solidFill>
                <a:srgbClr val="000000"/>
              </a:solidFill>
              <a:latin typeface="Times New Roman"/>
            </a:endParaRPr>
          </a:p>
        </p:txBody>
      </p:sp>
      <p:sp>
        <p:nvSpPr>
          <p:cNvPr id="2" name="Rectangle 14">
            <a:extLst>
              <a:ext uri="{FF2B5EF4-FFF2-40B4-BE49-F238E27FC236}">
                <a16:creationId xmlns:a16="http://schemas.microsoft.com/office/drawing/2014/main" id="{71711F99-DAE3-3411-3349-6DDC004439A7}"/>
              </a:ext>
            </a:extLst>
          </p:cNvPr>
          <p:cNvSpPr>
            <a:spLocks noChangeArrowheads="1"/>
          </p:cNvSpPr>
          <p:nvPr/>
        </p:nvSpPr>
        <p:spPr bwMode="auto">
          <a:xfrm>
            <a:off x="784065" y="1957974"/>
            <a:ext cx="822853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s-ES" b="1" i="1" u="none" strike="noStrike" cap="none" normalizeH="0" baseline="0" dirty="0">
                <a:ln>
                  <a:noFill/>
                </a:ln>
                <a:solidFill>
                  <a:srgbClr val="C00000"/>
                </a:solidFill>
                <a:effectLst/>
                <a:latin typeface="Proxima Nova"/>
                <a:ea typeface="Lucida Sans Unicode" panose="020B0602030504020204" pitchFamily="34" charset="0"/>
              </a:rPr>
              <a:t>cd (change directory): </a:t>
            </a:r>
            <a:r>
              <a:rPr kumimoji="0" lang="en-US" altLang="es-ES" b="0" i="0" u="none" strike="noStrike" cap="none" normalizeH="0" baseline="0" dirty="0">
                <a:ln>
                  <a:noFill/>
                </a:ln>
                <a:solidFill>
                  <a:schemeClr val="tx1"/>
                </a:solidFill>
                <a:effectLst/>
                <a:latin typeface="Proxima Nova"/>
                <a:ea typeface="Lucida Sans Unicode" panose="020B0602030504020204" pitchFamily="34" charset="0"/>
              </a:rPr>
              <a:t>change the current working directory to ‘directory’</a:t>
            </a:r>
            <a:endParaRPr kumimoji="0" lang="es-ES" altLang="es-ES" b="0" i="0" u="none" strike="noStrike" cap="none" normalizeH="0" baseline="0" dirty="0">
              <a:ln>
                <a:noFill/>
              </a:ln>
              <a:solidFill>
                <a:schemeClr val="tx1"/>
              </a:solidFill>
              <a:effectLst/>
              <a:latin typeface="Proxima Nova"/>
            </a:endParaRPr>
          </a:p>
        </p:txBody>
      </p:sp>
      <p:pic>
        <p:nvPicPr>
          <p:cNvPr id="8205" name="image2.jpeg">
            <a:extLst>
              <a:ext uri="{FF2B5EF4-FFF2-40B4-BE49-F238E27FC236}">
                <a16:creationId xmlns:a16="http://schemas.microsoft.com/office/drawing/2014/main" id="{9EF7CD35-BF53-82CD-BAD0-B18A40820E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328" y="2616890"/>
            <a:ext cx="6511925" cy="191293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15">
            <a:extLst>
              <a:ext uri="{FF2B5EF4-FFF2-40B4-BE49-F238E27FC236}">
                <a16:creationId xmlns:a16="http://schemas.microsoft.com/office/drawing/2014/main" id="{185F82F5-D2AE-BA82-B146-F7393ADF89B3}"/>
              </a:ext>
            </a:extLst>
          </p:cNvPr>
          <p:cNvSpPr>
            <a:spLocks noChangeArrowheads="1"/>
          </p:cNvSpPr>
          <p:nvPr/>
        </p:nvSpPr>
        <p:spPr bwMode="auto">
          <a:xfrm>
            <a:off x="765126" y="4836909"/>
            <a:ext cx="34942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s-ES" b="1" i="1" u="none" strike="noStrike" cap="none" normalizeH="0" baseline="0" dirty="0">
                <a:ln>
                  <a:noFill/>
                </a:ln>
                <a:solidFill>
                  <a:srgbClr val="C00000"/>
                </a:solidFill>
                <a:effectLst/>
                <a:latin typeface="Proxima Nova"/>
                <a:ea typeface="Lucida Sans Unicode" panose="020B0602030504020204" pitchFamily="34" charset="0"/>
              </a:rPr>
              <a:t>cd… </a:t>
            </a:r>
            <a:r>
              <a:rPr kumimoji="0" lang="en-US" altLang="es-ES" b="0" i="0" u="none" strike="noStrike" cap="none" normalizeH="0" baseline="0" dirty="0">
                <a:ln>
                  <a:noFill/>
                </a:ln>
                <a:solidFill>
                  <a:schemeClr val="tx1"/>
                </a:solidFill>
                <a:effectLst/>
                <a:latin typeface="Proxima Nova"/>
                <a:ea typeface="Lucida Sans Unicode" panose="020B0602030504020204" pitchFamily="34" charset="0"/>
              </a:rPr>
              <a:t>using for one step back.</a:t>
            </a:r>
            <a:endParaRPr kumimoji="0" lang="es-ES" altLang="es-ES" b="0" i="0" u="none" strike="noStrike" cap="none" normalizeH="0" baseline="0" dirty="0">
              <a:ln>
                <a:noFill/>
              </a:ln>
              <a:solidFill>
                <a:schemeClr val="tx1"/>
              </a:solidFill>
              <a:effectLst/>
              <a:latin typeface="Proxima Nova"/>
            </a:endParaRPr>
          </a:p>
        </p:txBody>
      </p:sp>
      <p:sp>
        <p:nvSpPr>
          <p:cNvPr id="4" name="Rectangle 15">
            <a:extLst>
              <a:ext uri="{FF2B5EF4-FFF2-40B4-BE49-F238E27FC236}">
                <a16:creationId xmlns:a16="http://schemas.microsoft.com/office/drawing/2014/main" id="{E09C23E3-A487-A5E3-E357-F3CA9A42371E}"/>
              </a:ext>
            </a:extLst>
          </p:cNvPr>
          <p:cNvSpPr>
            <a:spLocks noChangeArrowheads="1"/>
          </p:cNvSpPr>
          <p:nvPr/>
        </p:nvSpPr>
        <p:spPr bwMode="auto">
          <a:xfrm>
            <a:off x="765126" y="5328656"/>
            <a:ext cx="68419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s-ES" b="1" i="1" u="none" strike="noStrike" cap="none" normalizeH="0" baseline="0" dirty="0">
                <a:ln>
                  <a:noFill/>
                </a:ln>
                <a:solidFill>
                  <a:srgbClr val="C00000"/>
                </a:solidFill>
                <a:effectLst/>
                <a:latin typeface="Proxima Nova"/>
                <a:ea typeface="Lucida Sans Unicode" panose="020B0602030504020204" pitchFamily="34" charset="0"/>
              </a:rPr>
              <a:t>clear : </a:t>
            </a:r>
            <a:r>
              <a:rPr kumimoji="0" lang="en-US" altLang="es-ES" b="0" i="0" u="none" strike="noStrike" cap="none" normalizeH="0" baseline="0" dirty="0">
                <a:ln>
                  <a:noFill/>
                </a:ln>
                <a:solidFill>
                  <a:schemeClr val="tx1"/>
                </a:solidFill>
                <a:effectLst/>
                <a:latin typeface="Proxima Nova"/>
                <a:ea typeface="Lucida Sans Unicode" panose="020B0602030504020204" pitchFamily="34" charset="0"/>
              </a:rPr>
              <a:t>Clear all text on the screen and display a new prompt.</a:t>
            </a:r>
            <a:endParaRPr kumimoji="0" lang="es-ES" altLang="es-ES" b="0" i="0" u="none" strike="noStrike" cap="none" normalizeH="0" baseline="0" dirty="0">
              <a:ln>
                <a:noFill/>
              </a:ln>
              <a:solidFill>
                <a:schemeClr val="tx1"/>
              </a:solidFill>
              <a:effectLst/>
              <a:latin typeface="Proxima Nova"/>
            </a:endParaRPr>
          </a:p>
        </p:txBody>
      </p:sp>
      <p:sp>
        <p:nvSpPr>
          <p:cNvPr id="9" name="CuadroTexto 8">
            <a:extLst>
              <a:ext uri="{FF2B5EF4-FFF2-40B4-BE49-F238E27FC236}">
                <a16:creationId xmlns:a16="http://schemas.microsoft.com/office/drawing/2014/main" id="{926ED9B6-27B3-8AB0-2554-D0AB95625F82}"/>
              </a:ext>
            </a:extLst>
          </p:cNvPr>
          <p:cNvSpPr txBox="1"/>
          <p:nvPr/>
        </p:nvSpPr>
        <p:spPr>
          <a:xfrm>
            <a:off x="765126" y="6005069"/>
            <a:ext cx="8247684"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s-ES" altLang="es-ES" b="1" dirty="0">
                <a:solidFill>
                  <a:schemeClr val="bg1"/>
                </a:solidFill>
                <a:latin typeface="Consolas" panose="020B0609020204030204" pitchFamily="49" charset="0"/>
              </a:rPr>
              <a:t>$</a:t>
            </a:r>
            <a:r>
              <a:rPr lang="es-ES" altLang="es-ES" b="1" dirty="0" err="1">
                <a:solidFill>
                  <a:schemeClr val="bg1"/>
                </a:solidFill>
                <a:latin typeface="Consolas" panose="020B0609020204030204" pitchFamily="49" charset="0"/>
              </a:rPr>
              <a:t>clear</a:t>
            </a:r>
            <a:endParaRPr kumimoji="0" lang="es-ES" altLang="es-ES" sz="1800" b="1" i="0" u="none" strike="noStrike" cap="none" normalizeH="0" baseline="0" dirty="0">
              <a:ln>
                <a:noFill/>
              </a:ln>
              <a:solidFill>
                <a:schemeClr val="bg1"/>
              </a:solidFill>
              <a:effectLst/>
              <a:latin typeface="Consolas" panose="020B0609020204030204" pitchFamily="49" charset="0"/>
            </a:endParaRPr>
          </a:p>
        </p:txBody>
      </p:sp>
    </p:spTree>
    <p:extLst>
      <p:ext uri="{BB962C8B-B14F-4D97-AF65-F5344CB8AC3E}">
        <p14:creationId xmlns:p14="http://schemas.microsoft.com/office/powerpoint/2010/main" val="26412890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030065" y="1183959"/>
            <a:ext cx="6542151" cy="287050"/>
          </a:xfrm>
          <a:prstGeom prst="rect">
            <a:avLst/>
          </a:prstGeom>
        </p:spPr>
        <p:txBody>
          <a:bodyPr vert="horz" wrap="square" lIns="0" tIns="9954" rIns="0" bIns="0" rtlCol="0">
            <a:spAutoFit/>
          </a:bodyPr>
          <a:lstStyle/>
          <a:p>
            <a:pPr marL="10478">
              <a:spcBef>
                <a:spcPts val="78"/>
              </a:spcBef>
            </a:pPr>
            <a:r>
              <a:rPr b="1" i="1" spc="-25" dirty="0">
                <a:solidFill>
                  <a:srgbClr val="C00000"/>
                </a:solidFill>
                <a:latin typeface="Proxima Nova"/>
                <a:cs typeface="Trebuchet MS"/>
              </a:rPr>
              <a:t>ls</a:t>
            </a:r>
            <a:r>
              <a:rPr b="1" i="1" spc="-12" dirty="0">
                <a:solidFill>
                  <a:srgbClr val="C00000"/>
                </a:solidFill>
                <a:latin typeface="Proxima Nova"/>
                <a:cs typeface="Trebuchet MS"/>
              </a:rPr>
              <a:t> </a:t>
            </a:r>
            <a:r>
              <a:rPr b="1" i="1" spc="-111" dirty="0">
                <a:solidFill>
                  <a:srgbClr val="C00000"/>
                </a:solidFill>
                <a:latin typeface="Proxima Nova"/>
                <a:cs typeface="Trebuchet MS"/>
              </a:rPr>
              <a:t>(list)</a:t>
            </a:r>
            <a:r>
              <a:rPr b="1" i="1" spc="-25" dirty="0">
                <a:solidFill>
                  <a:srgbClr val="C00000"/>
                </a:solidFill>
                <a:latin typeface="Proxima Nova"/>
                <a:cs typeface="Trebuchet MS"/>
              </a:rPr>
              <a:t> </a:t>
            </a:r>
            <a:r>
              <a:rPr b="1" i="1" spc="-165" dirty="0">
                <a:solidFill>
                  <a:srgbClr val="C00000"/>
                </a:solidFill>
                <a:latin typeface="Proxima Nova"/>
                <a:cs typeface="Trebuchet MS"/>
              </a:rPr>
              <a:t>:</a:t>
            </a:r>
            <a:r>
              <a:rPr b="1" i="1" spc="8" dirty="0">
                <a:solidFill>
                  <a:srgbClr val="C00000"/>
                </a:solidFill>
                <a:latin typeface="Proxima Nova"/>
                <a:cs typeface="Trebuchet MS"/>
              </a:rPr>
              <a:t> </a:t>
            </a:r>
            <a:r>
              <a:rPr spc="-4" dirty="0">
                <a:latin typeface="Proxima Nova"/>
                <a:cs typeface="Lucida Sans Unicode"/>
              </a:rPr>
              <a:t>showing</a:t>
            </a:r>
            <a:r>
              <a:rPr spc="17" dirty="0">
                <a:latin typeface="Proxima Nova"/>
                <a:cs typeface="Lucida Sans Unicode"/>
              </a:rPr>
              <a:t> </a:t>
            </a:r>
            <a:r>
              <a:rPr spc="-8" dirty="0">
                <a:latin typeface="Proxima Nova"/>
                <a:cs typeface="Lucida Sans Unicode"/>
              </a:rPr>
              <a:t>listing</a:t>
            </a:r>
            <a:r>
              <a:rPr spc="29" dirty="0">
                <a:latin typeface="Proxima Nova"/>
                <a:cs typeface="Lucida Sans Unicode"/>
              </a:rPr>
              <a:t> </a:t>
            </a:r>
            <a:r>
              <a:rPr spc="-4" dirty="0">
                <a:latin typeface="Proxima Nova"/>
                <a:cs typeface="Lucida Sans Unicode"/>
              </a:rPr>
              <a:t>of</a:t>
            </a:r>
            <a:r>
              <a:rPr dirty="0">
                <a:latin typeface="Proxima Nova"/>
                <a:cs typeface="Lucida Sans Unicode"/>
              </a:rPr>
              <a:t> </a:t>
            </a:r>
            <a:r>
              <a:rPr spc="-4" dirty="0">
                <a:latin typeface="Proxima Nova"/>
                <a:cs typeface="Lucida Sans Unicode"/>
              </a:rPr>
              <a:t>the </a:t>
            </a:r>
            <a:r>
              <a:rPr spc="-8" dirty="0">
                <a:latin typeface="Proxima Nova"/>
                <a:cs typeface="Lucida Sans Unicode"/>
              </a:rPr>
              <a:t>current</a:t>
            </a:r>
            <a:r>
              <a:rPr spc="33" dirty="0">
                <a:latin typeface="Proxima Nova"/>
                <a:cs typeface="Lucida Sans Unicode"/>
              </a:rPr>
              <a:t> </a:t>
            </a:r>
            <a:r>
              <a:rPr spc="-4" dirty="0">
                <a:latin typeface="Proxima Nova"/>
                <a:cs typeface="Lucida Sans Unicode"/>
              </a:rPr>
              <a:t>folders</a:t>
            </a:r>
            <a:endParaRPr dirty="0">
              <a:latin typeface="Proxima Nova"/>
              <a:cs typeface="Lucida Sans Unicode"/>
            </a:endParaRPr>
          </a:p>
        </p:txBody>
      </p:sp>
      <p:pic>
        <p:nvPicPr>
          <p:cNvPr id="4" name="object 4"/>
          <p:cNvPicPr/>
          <p:nvPr/>
        </p:nvPicPr>
        <p:blipFill>
          <a:blip r:embed="rId2" cstate="print"/>
          <a:stretch>
            <a:fillRect/>
          </a:stretch>
        </p:blipFill>
        <p:spPr>
          <a:xfrm>
            <a:off x="1030065" y="1733177"/>
            <a:ext cx="7454059" cy="1490790"/>
          </a:xfrm>
          <a:prstGeom prst="rect">
            <a:avLst/>
          </a:prstGeom>
        </p:spPr>
      </p:pic>
      <p:sp>
        <p:nvSpPr>
          <p:cNvPr id="5" name="PlaceHolder 1">
            <a:extLst>
              <a:ext uri="{FF2B5EF4-FFF2-40B4-BE49-F238E27FC236}">
                <a16:creationId xmlns:a16="http://schemas.microsoft.com/office/drawing/2014/main" id="{9A9F4793-A767-FD86-005F-83025CFFA323}"/>
              </a:ext>
            </a:extLst>
          </p:cNvPr>
          <p:cNvSpPr txBox="1">
            <a:spLocks/>
          </p:cNvSpPr>
          <p:nvPr/>
        </p:nvSpPr>
        <p:spPr>
          <a:xfrm>
            <a:off x="739740" y="463507"/>
            <a:ext cx="8700840" cy="784440"/>
          </a:xfrm>
          <a:prstGeom prst="rect">
            <a:avLst/>
          </a:prstGeom>
          <a:noFill/>
          <a:ln w="0">
            <a:noFill/>
          </a:ln>
        </p:spPr>
        <p:txBody>
          <a:bodyPr wrap="square" lIns="0" tIns="91440" rIns="0" bIns="91440" anchor="t">
            <a:noAutofit/>
          </a:bodyPr>
          <a:lstStyle>
            <a:lvl1pPr algn="l" defTabSz="914400" rtl="0" eaLnBrk="1" latinLnBrk="0" hangingPunct="1">
              <a:lnSpc>
                <a:spcPct val="90000"/>
              </a:lnSpc>
              <a:spcBef>
                <a:spcPct val="0"/>
              </a:spcBef>
              <a:buNone/>
              <a:defRPr sz="4400" b="0" i="0" kern="1200">
                <a:solidFill>
                  <a:schemeClr val="tx1"/>
                </a:solidFill>
                <a:latin typeface="+mj-lt"/>
                <a:ea typeface="+mj-ea"/>
                <a:cs typeface="+mj-cs"/>
              </a:defRPr>
            </a:lvl1pPr>
          </a:lstStyle>
          <a:p>
            <a:pPr>
              <a:lnSpc>
                <a:spcPct val="100000"/>
              </a:lnSpc>
              <a:tabLst>
                <a:tab pos="0" algn="l"/>
              </a:tabLst>
            </a:pPr>
            <a:r>
              <a:rPr lang="ca" sz="2800" spc="-1" dirty="0">
                <a:solidFill>
                  <a:schemeClr val="dk1"/>
                </a:solidFill>
                <a:latin typeface="Proxima Nova"/>
              </a:rPr>
              <a:t>ls</a:t>
            </a:r>
            <a:endParaRPr lang="es-ES" sz="2800" spc="-1" dirty="0">
              <a:solidFill>
                <a:srgbClr val="000000"/>
              </a:solidFill>
              <a:latin typeface="Arial"/>
            </a:endParaRPr>
          </a:p>
        </p:txBody>
      </p:sp>
      <p:sp>
        <p:nvSpPr>
          <p:cNvPr id="7" name="CuadroTexto 6">
            <a:extLst>
              <a:ext uri="{FF2B5EF4-FFF2-40B4-BE49-F238E27FC236}">
                <a16:creationId xmlns:a16="http://schemas.microsoft.com/office/drawing/2014/main" id="{EAD63F02-8805-9BBB-75DD-C7DF2939B807}"/>
              </a:ext>
            </a:extLst>
          </p:cNvPr>
          <p:cNvSpPr txBox="1"/>
          <p:nvPr/>
        </p:nvSpPr>
        <p:spPr>
          <a:xfrm>
            <a:off x="938541" y="3360206"/>
            <a:ext cx="8074059" cy="451406"/>
          </a:xfrm>
          <a:prstGeom prst="rect">
            <a:avLst/>
          </a:prstGeom>
          <a:noFill/>
        </p:spPr>
        <p:txBody>
          <a:bodyPr wrap="square">
            <a:spAutoFit/>
          </a:bodyPr>
          <a:lstStyle/>
          <a:p>
            <a:pPr marL="10478">
              <a:lnSpc>
                <a:spcPct val="150000"/>
              </a:lnSpc>
              <a:spcBef>
                <a:spcPts val="78"/>
              </a:spcBef>
            </a:pPr>
            <a:r>
              <a:rPr lang="en-US" spc="-25" dirty="0">
                <a:latin typeface="Proxima Nova"/>
                <a:cs typeface="Lucida Sans Unicode"/>
              </a:rPr>
              <a:t>Some useful parameters:</a:t>
            </a:r>
          </a:p>
        </p:txBody>
      </p:sp>
      <p:sp>
        <p:nvSpPr>
          <p:cNvPr id="10" name="PlaceHolder 3">
            <a:extLst>
              <a:ext uri="{FF2B5EF4-FFF2-40B4-BE49-F238E27FC236}">
                <a16:creationId xmlns:a16="http://schemas.microsoft.com/office/drawing/2014/main" id="{E6D13373-C42D-EE7E-9336-6858B8E80E44}"/>
              </a:ext>
            </a:extLst>
          </p:cNvPr>
          <p:cNvSpPr txBox="1">
            <a:spLocks/>
          </p:cNvSpPr>
          <p:nvPr/>
        </p:nvSpPr>
        <p:spPr>
          <a:xfrm>
            <a:off x="9012600" y="6753240"/>
            <a:ext cx="559440" cy="538560"/>
          </a:xfrm>
          <a:prstGeom prst="rect">
            <a:avLst/>
          </a:prstGeom>
          <a:noFill/>
          <a:ln w="0">
            <a:noFill/>
          </a:ln>
        </p:spPr>
        <p:txBody>
          <a:bodyPr lIns="90000" tIns="91440" rIns="90000" bIns="91440" anchor="ctr">
            <a:noAutofit/>
          </a:bodyPr>
          <a:lstStyle>
            <a:defPPr>
              <a:defRPr lang="es-ES"/>
            </a:defPPr>
            <a:lvl1pPr marL="0" indent="0" algn="r" defTabSz="914400" rtl="0" eaLnBrk="1" latinLnBrk="0" hangingPunct="1">
              <a:lnSpc>
                <a:spcPct val="100000"/>
              </a:lnSpc>
              <a:buNone/>
              <a:tabLst>
                <a:tab pos="0" algn="l"/>
              </a:tabLst>
              <a:defRPr lang="ca" sz="1000" b="0" strike="noStrike" kern="1200" spc="-1">
                <a:solidFill>
                  <a:schemeClr val="dk1"/>
                </a:solidFill>
                <a:latin typeface="Proxima Nova"/>
                <a:ea typeface="Proxima Nov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CA55A60-F011-4E84-B41B-743C779C0AE6}" type="slidenum">
              <a:rPr lang="es-ES" smtClean="0"/>
              <a:pPr/>
              <a:t>36</a:t>
            </a:fld>
            <a:endParaRPr lang="es-ES" dirty="0">
              <a:solidFill>
                <a:srgbClr val="000000"/>
              </a:solidFill>
              <a:latin typeface="Times New Roman"/>
            </a:endParaRPr>
          </a:p>
        </p:txBody>
      </p:sp>
      <p:graphicFrame>
        <p:nvGraphicFramePr>
          <p:cNvPr id="2" name="Tabla 1">
            <a:extLst>
              <a:ext uri="{FF2B5EF4-FFF2-40B4-BE49-F238E27FC236}">
                <a16:creationId xmlns:a16="http://schemas.microsoft.com/office/drawing/2014/main" id="{21530633-53FE-C243-A9EE-62C8AB336F90}"/>
              </a:ext>
            </a:extLst>
          </p:cNvPr>
          <p:cNvGraphicFramePr>
            <a:graphicFrameLocks noGrp="1"/>
          </p:cNvGraphicFramePr>
          <p:nvPr>
            <p:extLst>
              <p:ext uri="{D42A27DB-BD31-4B8C-83A1-F6EECF244321}">
                <p14:modId xmlns:p14="http://schemas.microsoft.com/office/powerpoint/2010/main" val="2096918876"/>
              </p:ext>
            </p:extLst>
          </p:nvPr>
        </p:nvGraphicFramePr>
        <p:xfrm>
          <a:off x="816292" y="3960789"/>
          <a:ext cx="8425815" cy="3033900"/>
        </p:xfrm>
        <a:graphic>
          <a:graphicData uri="http://schemas.openxmlformats.org/drawingml/2006/table">
            <a:tbl>
              <a:tblPr/>
              <a:tblGrid>
                <a:gridCol w="1713931">
                  <a:extLst>
                    <a:ext uri="{9D8B030D-6E8A-4147-A177-3AD203B41FA5}">
                      <a16:colId xmlns:a16="http://schemas.microsoft.com/office/drawing/2014/main" val="2786713514"/>
                    </a:ext>
                  </a:extLst>
                </a:gridCol>
                <a:gridCol w="6711884">
                  <a:extLst>
                    <a:ext uri="{9D8B030D-6E8A-4147-A177-3AD203B41FA5}">
                      <a16:colId xmlns:a16="http://schemas.microsoft.com/office/drawing/2014/main" val="1277088463"/>
                    </a:ext>
                  </a:extLst>
                </a:gridCol>
              </a:tblGrid>
              <a:tr h="575722">
                <a:tc>
                  <a:txBody>
                    <a:bodyPr/>
                    <a:lstStyle/>
                    <a:p>
                      <a:pPr algn="l"/>
                      <a:r>
                        <a:rPr lang="es-ES" sz="2000" b="1" dirty="0" err="1"/>
                        <a:t>Parameters</a:t>
                      </a:r>
                      <a:r>
                        <a:rPr lang="es-ES" sz="2000" b="1" dirty="0"/>
                        <a:t> </a:t>
                      </a:r>
                    </a:p>
                  </a:txBody>
                  <a:tcPr anchor="ctr">
                    <a:lnL>
                      <a:noFill/>
                    </a:lnL>
                    <a:lnR>
                      <a:noFill/>
                    </a:lnR>
                    <a:lnT>
                      <a:noFill/>
                    </a:lnT>
                    <a:lnB>
                      <a:noFill/>
                    </a:lnB>
                    <a:solidFill>
                      <a:schemeClr val="bg2"/>
                    </a:solidFill>
                  </a:tcPr>
                </a:tc>
                <a:tc>
                  <a:txBody>
                    <a:bodyPr/>
                    <a:lstStyle/>
                    <a:p>
                      <a:pPr algn="l"/>
                      <a:r>
                        <a:rPr lang="es-ES" sz="2000" b="1" dirty="0" err="1"/>
                        <a:t>Function</a:t>
                      </a:r>
                      <a:r>
                        <a:rPr lang="es-ES" sz="2000" b="1" dirty="0"/>
                        <a:t> </a:t>
                      </a:r>
                    </a:p>
                  </a:txBody>
                  <a:tcPr anchor="ctr">
                    <a:lnL>
                      <a:noFill/>
                    </a:lnL>
                    <a:lnR>
                      <a:noFill/>
                    </a:lnR>
                    <a:lnT>
                      <a:noFill/>
                    </a:lnT>
                    <a:lnB>
                      <a:noFill/>
                    </a:lnB>
                    <a:solidFill>
                      <a:schemeClr val="bg2"/>
                    </a:solidFill>
                  </a:tcPr>
                </a:tc>
                <a:extLst>
                  <a:ext uri="{0D108BD9-81ED-4DB2-BD59-A6C34878D82A}">
                    <a16:rowId xmlns:a16="http://schemas.microsoft.com/office/drawing/2014/main" val="2447349033"/>
                  </a:ext>
                </a:extLst>
              </a:tr>
              <a:tr h="422061">
                <a:tc>
                  <a:txBody>
                    <a:bodyPr/>
                    <a:lstStyle/>
                    <a:p>
                      <a:pPr algn="ctr"/>
                      <a:r>
                        <a:rPr lang="es-ES" sz="1800" b="1" dirty="0"/>
                        <a:t>-a</a:t>
                      </a:r>
                    </a:p>
                  </a:txBody>
                  <a:tcPr anchor="ctr">
                    <a:lnL>
                      <a:noFill/>
                    </a:lnL>
                    <a:lnR>
                      <a:noFill/>
                    </a:lnR>
                    <a:lnT>
                      <a:noFill/>
                    </a:lnT>
                    <a:lnB>
                      <a:noFill/>
                    </a:lnB>
                  </a:tcPr>
                </a:tc>
                <a:tc>
                  <a:txBody>
                    <a:bodyPr/>
                    <a:lstStyle/>
                    <a:p>
                      <a:r>
                        <a:rPr lang="en-US" spc="-25" dirty="0">
                          <a:latin typeface="Proxima Nova"/>
                          <a:cs typeface="Lucida Sans Unicode"/>
                        </a:rPr>
                        <a:t>shows all files included hidden ones</a:t>
                      </a:r>
                      <a:endParaRPr lang="en-US" sz="1800" dirty="0"/>
                    </a:p>
                  </a:txBody>
                  <a:tcPr anchor="ctr">
                    <a:lnL>
                      <a:noFill/>
                    </a:lnL>
                    <a:lnR>
                      <a:noFill/>
                    </a:lnR>
                    <a:lnT>
                      <a:noFill/>
                    </a:lnT>
                    <a:lnB>
                      <a:noFill/>
                    </a:lnB>
                  </a:tcPr>
                </a:tc>
                <a:extLst>
                  <a:ext uri="{0D108BD9-81ED-4DB2-BD59-A6C34878D82A}">
                    <a16:rowId xmlns:a16="http://schemas.microsoft.com/office/drawing/2014/main" val="2981405285"/>
                  </a:ext>
                </a:extLst>
              </a:tr>
              <a:tr h="422061">
                <a:tc>
                  <a:txBody>
                    <a:bodyPr/>
                    <a:lstStyle/>
                    <a:p>
                      <a:pPr algn="ctr"/>
                      <a:r>
                        <a:rPr lang="es-ES" sz="1800" b="1" dirty="0"/>
                        <a:t>-l</a:t>
                      </a:r>
                    </a:p>
                  </a:txBody>
                  <a:tcPr anchor="ctr">
                    <a:lnL>
                      <a:noFill/>
                    </a:lnL>
                    <a:lnR>
                      <a:noFill/>
                    </a:lnR>
                    <a:lnT>
                      <a:noFill/>
                    </a:lnT>
                    <a:lnB>
                      <a:noFill/>
                    </a:lnB>
                    <a:solidFill>
                      <a:schemeClr val="bg2">
                        <a:lumMod val="40000"/>
                        <a:lumOff val="60000"/>
                      </a:schemeClr>
                    </a:solidFill>
                  </a:tcPr>
                </a:tc>
                <a:tc>
                  <a:txBody>
                    <a:bodyPr/>
                    <a:lstStyle/>
                    <a:p>
                      <a:pPr marL="10478">
                        <a:lnSpc>
                          <a:spcPct val="150000"/>
                        </a:lnSpc>
                        <a:spcBef>
                          <a:spcPts val="78"/>
                        </a:spcBef>
                      </a:pPr>
                      <a:r>
                        <a:rPr lang="en-US" dirty="0"/>
                        <a:t>shows file or directory, size, modified date and time, file or folder name and owner of the file, and its permission.</a:t>
                      </a:r>
                      <a:endParaRPr lang="en-US" spc="-25" dirty="0">
                        <a:latin typeface="Proxima Nova"/>
                        <a:cs typeface="Lucida Sans Unicode"/>
                      </a:endParaRPr>
                    </a:p>
                  </a:txBody>
                  <a:tcPr anchor="ctr">
                    <a:lnL>
                      <a:noFill/>
                    </a:lnL>
                    <a:lnR>
                      <a:noFill/>
                    </a:lnR>
                    <a:lnT>
                      <a:noFill/>
                    </a:lnT>
                    <a:lnB>
                      <a:noFill/>
                    </a:lnB>
                    <a:solidFill>
                      <a:schemeClr val="bg2">
                        <a:lumMod val="40000"/>
                        <a:lumOff val="60000"/>
                      </a:schemeClr>
                    </a:solidFill>
                  </a:tcPr>
                </a:tc>
                <a:extLst>
                  <a:ext uri="{0D108BD9-81ED-4DB2-BD59-A6C34878D82A}">
                    <a16:rowId xmlns:a16="http://schemas.microsoft.com/office/drawing/2014/main" val="3563201929"/>
                  </a:ext>
                </a:extLst>
              </a:tr>
              <a:tr h="422061">
                <a:tc>
                  <a:txBody>
                    <a:bodyPr/>
                    <a:lstStyle/>
                    <a:p>
                      <a:pPr algn="ctr"/>
                      <a:r>
                        <a:rPr lang="es-ES" sz="1800" b="1" dirty="0"/>
                        <a:t>-</a:t>
                      </a:r>
                      <a:r>
                        <a:rPr lang="es-ES" sz="1800" b="1" dirty="0" err="1"/>
                        <a:t>lh</a:t>
                      </a:r>
                      <a:endParaRPr lang="es-ES" sz="1800" b="1" dirty="0"/>
                    </a:p>
                  </a:txBody>
                  <a:tcPr anchor="ctr">
                    <a:lnL>
                      <a:noFill/>
                    </a:lnL>
                    <a:lnR>
                      <a:noFill/>
                    </a:lnR>
                    <a:lnT>
                      <a:noFill/>
                    </a:lnT>
                    <a:lnB>
                      <a:noFill/>
                    </a:lnB>
                  </a:tcPr>
                </a:tc>
                <a:tc>
                  <a:txBody>
                    <a:bodyPr/>
                    <a:lstStyle/>
                    <a:p>
                      <a:pPr marL="10478">
                        <a:lnSpc>
                          <a:spcPct val="150000"/>
                        </a:lnSpc>
                        <a:spcBef>
                          <a:spcPts val="78"/>
                        </a:spcBef>
                      </a:pPr>
                      <a:r>
                        <a:rPr lang="en-US" dirty="0"/>
                        <a:t>shows sizes in a human-readable format</a:t>
                      </a:r>
                    </a:p>
                  </a:txBody>
                  <a:tcPr anchor="ctr">
                    <a:lnL>
                      <a:noFill/>
                    </a:lnL>
                    <a:lnR>
                      <a:noFill/>
                    </a:lnR>
                    <a:lnT>
                      <a:noFill/>
                    </a:lnT>
                    <a:lnB>
                      <a:noFill/>
                    </a:lnB>
                  </a:tcPr>
                </a:tc>
                <a:extLst>
                  <a:ext uri="{0D108BD9-81ED-4DB2-BD59-A6C34878D82A}">
                    <a16:rowId xmlns:a16="http://schemas.microsoft.com/office/drawing/2014/main" val="4018483778"/>
                  </a:ext>
                </a:extLst>
              </a:tr>
              <a:tr h="721349">
                <a:tc>
                  <a:txBody>
                    <a:bodyPr/>
                    <a:lstStyle/>
                    <a:p>
                      <a:pPr algn="ctr"/>
                      <a:r>
                        <a:rPr lang="es-ES" sz="1800" b="1" dirty="0"/>
                        <a:t>-r</a:t>
                      </a:r>
                    </a:p>
                  </a:txBody>
                  <a:tcPr anchor="ctr">
                    <a:lnL>
                      <a:noFill/>
                    </a:lnL>
                    <a:lnR>
                      <a:noFill/>
                    </a:lnR>
                    <a:lnT>
                      <a:noFill/>
                    </a:lnT>
                    <a:lnB>
                      <a:noFill/>
                    </a:lnB>
                    <a:solidFill>
                      <a:schemeClr val="bg2">
                        <a:lumMod val="40000"/>
                        <a:lumOff val="60000"/>
                      </a:schemeClr>
                    </a:solidFill>
                  </a:tcPr>
                </a:tc>
                <a:tc>
                  <a:txBody>
                    <a:bodyPr/>
                    <a:lstStyle/>
                    <a:p>
                      <a:r>
                        <a:rPr lang="en-US" dirty="0"/>
                        <a:t>Recursively list Sub-Directories in Linux</a:t>
                      </a:r>
                      <a:endParaRPr lang="en-US" sz="1800" dirty="0"/>
                    </a:p>
                  </a:txBody>
                  <a:tcPr anchor="ctr">
                    <a:lnL>
                      <a:noFill/>
                    </a:lnL>
                    <a:lnR>
                      <a:noFill/>
                    </a:lnR>
                    <a:lnT>
                      <a:noFill/>
                    </a:lnT>
                    <a:lnB>
                      <a:noFill/>
                    </a:lnB>
                    <a:solidFill>
                      <a:schemeClr val="bg2">
                        <a:lumMod val="40000"/>
                        <a:lumOff val="60000"/>
                      </a:schemeClr>
                    </a:solidFill>
                  </a:tcPr>
                </a:tc>
                <a:extLst>
                  <a:ext uri="{0D108BD9-81ED-4DB2-BD59-A6C34878D82A}">
                    <a16:rowId xmlns:a16="http://schemas.microsoft.com/office/drawing/2014/main" val="1696107765"/>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ceHolder 1">
            <a:extLst>
              <a:ext uri="{FF2B5EF4-FFF2-40B4-BE49-F238E27FC236}">
                <a16:creationId xmlns:a16="http://schemas.microsoft.com/office/drawing/2014/main" id="{9A9F4793-A767-FD86-005F-83025CFFA323}"/>
              </a:ext>
            </a:extLst>
          </p:cNvPr>
          <p:cNvSpPr txBox="1">
            <a:spLocks/>
          </p:cNvSpPr>
          <p:nvPr/>
        </p:nvSpPr>
        <p:spPr>
          <a:xfrm>
            <a:off x="739740" y="463507"/>
            <a:ext cx="8700840" cy="784440"/>
          </a:xfrm>
          <a:prstGeom prst="rect">
            <a:avLst/>
          </a:prstGeom>
          <a:noFill/>
          <a:ln w="0">
            <a:noFill/>
          </a:ln>
        </p:spPr>
        <p:txBody>
          <a:bodyPr wrap="square" lIns="0" tIns="91440" rIns="0" bIns="91440" anchor="t">
            <a:noAutofit/>
          </a:bodyPr>
          <a:lstStyle>
            <a:lvl1pPr algn="l" defTabSz="914400" rtl="0" eaLnBrk="1" latinLnBrk="0" hangingPunct="1">
              <a:lnSpc>
                <a:spcPct val="90000"/>
              </a:lnSpc>
              <a:spcBef>
                <a:spcPct val="0"/>
              </a:spcBef>
              <a:buNone/>
              <a:defRPr sz="4400" b="0" i="0" kern="1200">
                <a:solidFill>
                  <a:schemeClr val="tx1"/>
                </a:solidFill>
                <a:latin typeface="+mj-lt"/>
                <a:ea typeface="+mj-ea"/>
                <a:cs typeface="+mj-cs"/>
              </a:defRPr>
            </a:lvl1pPr>
          </a:lstStyle>
          <a:p>
            <a:pPr>
              <a:lnSpc>
                <a:spcPct val="150000"/>
              </a:lnSpc>
              <a:tabLst>
                <a:tab pos="0" algn="l"/>
              </a:tabLst>
            </a:pPr>
            <a:r>
              <a:rPr lang="es-ES" sz="2800" spc="-1" dirty="0">
                <a:solidFill>
                  <a:schemeClr val="dk1"/>
                </a:solidFill>
                <a:latin typeface="Proxima Nova"/>
              </a:rPr>
              <a:t>p</a:t>
            </a:r>
            <a:r>
              <a:rPr lang="ca" sz="2800" spc="-1" dirty="0">
                <a:solidFill>
                  <a:schemeClr val="dk1"/>
                </a:solidFill>
                <a:latin typeface="Proxima Nova"/>
              </a:rPr>
              <a:t>wd, cp</a:t>
            </a:r>
            <a:endParaRPr lang="es-ES" sz="2800" spc="-1" dirty="0">
              <a:solidFill>
                <a:srgbClr val="000000"/>
              </a:solidFill>
              <a:latin typeface="Arial"/>
            </a:endParaRPr>
          </a:p>
        </p:txBody>
      </p:sp>
      <p:sp>
        <p:nvSpPr>
          <p:cNvPr id="6" name="Rectangle 2">
            <a:extLst>
              <a:ext uri="{FF2B5EF4-FFF2-40B4-BE49-F238E27FC236}">
                <a16:creationId xmlns:a16="http://schemas.microsoft.com/office/drawing/2014/main" id="{F452F70C-3C94-2E4F-04B8-D84C42C0A8CB}"/>
              </a:ext>
            </a:extLst>
          </p:cNvPr>
          <p:cNvSpPr>
            <a:spLocks noChangeArrowheads="1"/>
          </p:cNvSpPr>
          <p:nvPr/>
        </p:nvSpPr>
        <p:spPr bwMode="auto">
          <a:xfrm>
            <a:off x="671460" y="1262745"/>
            <a:ext cx="7869334" cy="451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6350" algn="l" defTabSz="914400" rtl="0" eaLnBrk="0" fontAlgn="base" latinLnBrk="0" hangingPunct="0">
              <a:lnSpc>
                <a:spcPct val="150000"/>
              </a:lnSpc>
              <a:spcBef>
                <a:spcPct val="0"/>
              </a:spcBef>
              <a:spcAft>
                <a:spcPct val="0"/>
              </a:spcAft>
              <a:buClrTx/>
              <a:buSzTx/>
              <a:buFontTx/>
              <a:buNone/>
              <a:tabLst/>
            </a:pPr>
            <a:r>
              <a:rPr kumimoji="0" lang="en-US" altLang="es-ES" b="1" i="1" u="none" strike="noStrike" cap="none" normalizeH="0" baseline="0" dirty="0" err="1">
                <a:ln>
                  <a:noFill/>
                </a:ln>
                <a:solidFill>
                  <a:srgbClr val="C00000"/>
                </a:solidFill>
                <a:effectLst/>
                <a:latin typeface="Proxima Nova"/>
                <a:ea typeface="Lucida Sans Unicode" panose="020B0602030504020204" pitchFamily="34" charset="0"/>
              </a:rPr>
              <a:t>pwd</a:t>
            </a:r>
            <a:r>
              <a:rPr kumimoji="0" lang="en-US" altLang="es-ES" b="1" i="1" u="none" strike="noStrike" cap="none" normalizeH="0" baseline="0" dirty="0">
                <a:ln>
                  <a:noFill/>
                </a:ln>
                <a:solidFill>
                  <a:srgbClr val="C00000"/>
                </a:solidFill>
                <a:effectLst/>
                <a:latin typeface="Proxima Nova"/>
                <a:ea typeface="Lucida Sans Unicode" panose="020B0602030504020204" pitchFamily="34" charset="0"/>
              </a:rPr>
              <a:t> (print working directory): </a:t>
            </a:r>
            <a:r>
              <a:rPr kumimoji="0" lang="en-US" altLang="es-ES" b="0" i="0" u="none" strike="noStrike" cap="none" normalizeH="0" baseline="0" dirty="0">
                <a:ln>
                  <a:noFill/>
                </a:ln>
                <a:solidFill>
                  <a:schemeClr val="tx1"/>
                </a:solidFill>
                <a:effectLst/>
                <a:latin typeface="Proxima Nova"/>
                <a:ea typeface="Lucida Sans Unicode" panose="020B0602030504020204" pitchFamily="34" charset="0"/>
              </a:rPr>
              <a:t>print name of </a:t>
            </a:r>
            <a:r>
              <a:rPr lang="en-US" altLang="es-ES" dirty="0">
                <a:latin typeface="Proxima Nova"/>
              </a:rPr>
              <a:t>current</a:t>
            </a:r>
            <a:r>
              <a:rPr kumimoji="0" lang="en-US" altLang="es-ES" b="0" i="0" u="none" strike="noStrike" cap="none" normalizeH="0" baseline="0" dirty="0">
                <a:ln>
                  <a:noFill/>
                </a:ln>
                <a:solidFill>
                  <a:schemeClr val="tx1"/>
                </a:solidFill>
                <a:effectLst/>
                <a:latin typeface="Proxima Nova"/>
                <a:ea typeface="Lucida Sans Unicode" panose="020B0602030504020204" pitchFamily="34" charset="0"/>
              </a:rPr>
              <a:t> working directory.</a:t>
            </a:r>
            <a:endParaRPr kumimoji="0" lang="en-US" altLang="es-ES" b="0" i="0" u="none" strike="noStrike" cap="none" normalizeH="0" baseline="0" dirty="0">
              <a:ln>
                <a:noFill/>
              </a:ln>
              <a:solidFill>
                <a:schemeClr val="tx1"/>
              </a:solidFill>
              <a:effectLst/>
              <a:latin typeface="Proxima Nova"/>
            </a:endParaRPr>
          </a:p>
        </p:txBody>
      </p:sp>
      <p:sp>
        <p:nvSpPr>
          <p:cNvPr id="8" name="Rectangle 3">
            <a:extLst>
              <a:ext uri="{FF2B5EF4-FFF2-40B4-BE49-F238E27FC236}">
                <a16:creationId xmlns:a16="http://schemas.microsoft.com/office/drawing/2014/main" id="{561DFC06-4B23-8315-BF2E-03910AA6993D}"/>
              </a:ext>
            </a:extLst>
          </p:cNvPr>
          <p:cNvSpPr>
            <a:spLocks noChangeArrowheads="1"/>
          </p:cNvSpPr>
          <p:nvPr/>
        </p:nvSpPr>
        <p:spPr bwMode="auto">
          <a:xfrm>
            <a:off x="671460" y="2426268"/>
            <a:ext cx="4060022" cy="451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s-ES" b="1" i="1" u="none" strike="noStrike" cap="none" normalizeH="0" baseline="0" dirty="0">
                <a:ln>
                  <a:noFill/>
                </a:ln>
                <a:solidFill>
                  <a:srgbClr val="C00000"/>
                </a:solidFill>
                <a:effectLst/>
                <a:latin typeface="Proxima Nova"/>
                <a:ea typeface="Lucida Sans Unicode" panose="020B0602030504020204" pitchFamily="34" charset="0"/>
                <a:cs typeface="Lucida Sans Unicode" panose="020B0602030504020204" pitchFamily="34" charset="0"/>
              </a:rPr>
              <a:t>cp (copy): </a:t>
            </a:r>
            <a:r>
              <a:rPr lang="en-US" dirty="0">
                <a:latin typeface="Proxima Nova"/>
              </a:rPr>
              <a:t>Copy from </a:t>
            </a:r>
            <a:r>
              <a:rPr lang="en-US" i="1" dirty="0">
                <a:latin typeface="Proxima Nova"/>
              </a:rPr>
              <a:t>source</a:t>
            </a:r>
            <a:r>
              <a:rPr lang="en-US" dirty="0">
                <a:latin typeface="Proxima Nova"/>
              </a:rPr>
              <a:t> to </a:t>
            </a:r>
            <a:r>
              <a:rPr lang="en-US" i="1" dirty="0" err="1">
                <a:latin typeface="Proxima Nova"/>
              </a:rPr>
              <a:t>dest</a:t>
            </a:r>
            <a:r>
              <a:rPr kumimoji="0" lang="es-ES" altLang="es-ES" b="0" i="0" u="none" strike="noStrike" cap="none" normalizeH="0" baseline="0" dirty="0">
                <a:ln>
                  <a:noFill/>
                </a:ln>
                <a:solidFill>
                  <a:schemeClr val="tx1"/>
                </a:solidFill>
                <a:effectLst/>
                <a:latin typeface="Proxima Nova"/>
              </a:rPr>
              <a:t> </a:t>
            </a:r>
          </a:p>
        </p:txBody>
      </p:sp>
      <p:sp>
        <p:nvSpPr>
          <p:cNvPr id="11" name="CuadroTexto 10">
            <a:extLst>
              <a:ext uri="{FF2B5EF4-FFF2-40B4-BE49-F238E27FC236}">
                <a16:creationId xmlns:a16="http://schemas.microsoft.com/office/drawing/2014/main" id="{16614651-73E0-1D51-8CB8-35D0C50ED02C}"/>
              </a:ext>
            </a:extLst>
          </p:cNvPr>
          <p:cNvSpPr txBox="1"/>
          <p:nvPr/>
        </p:nvSpPr>
        <p:spPr>
          <a:xfrm>
            <a:off x="671460" y="3025993"/>
            <a:ext cx="8620860" cy="463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nSpc>
                <a:spcPct val="150000"/>
              </a:lnSpc>
            </a:pPr>
            <a:r>
              <a:rPr kumimoji="0" lang="es-ES" altLang="es-ES" b="1" i="0" u="none" strike="noStrike" cap="none" normalizeH="0" baseline="0" dirty="0">
                <a:ln>
                  <a:noFill/>
                </a:ln>
                <a:effectLst/>
                <a:latin typeface="Consolas" panose="020B0609020204030204" pitchFamily="49" charset="0"/>
              </a:rPr>
              <a:t>$ </a:t>
            </a:r>
            <a:r>
              <a:rPr kumimoji="0" lang="es-ES" altLang="es-ES" b="1" i="0" u="none" strike="noStrike" cap="none" normalizeH="0" baseline="0" dirty="0" err="1">
                <a:ln>
                  <a:noFill/>
                </a:ln>
                <a:effectLst/>
                <a:latin typeface="Consolas" panose="020B0609020204030204" pitchFamily="49" charset="0"/>
              </a:rPr>
              <a:t>cp</a:t>
            </a:r>
            <a:r>
              <a:rPr kumimoji="0" lang="es-ES" altLang="es-ES" b="1" i="0" u="none" strike="noStrike" cap="none" normalizeH="0" baseline="0" dirty="0">
                <a:ln>
                  <a:noFill/>
                </a:ln>
                <a:effectLst/>
                <a:latin typeface="Consolas" panose="020B0609020204030204" pitchFamily="49" charset="0"/>
              </a:rPr>
              <a:t> [</a:t>
            </a:r>
            <a:r>
              <a:rPr kumimoji="0" lang="es-ES" altLang="es-ES" b="1" i="0" u="none" strike="noStrike" cap="none" normalizeH="0" baseline="0" dirty="0" err="1">
                <a:ln>
                  <a:noFill/>
                </a:ln>
                <a:effectLst/>
                <a:latin typeface="Consolas" panose="020B0609020204030204" pitchFamily="49" charset="0"/>
              </a:rPr>
              <a:t>options</a:t>
            </a:r>
            <a:r>
              <a:rPr kumimoji="0" lang="es-ES" altLang="es-ES" b="1" i="0" u="none" strike="noStrike" cap="none" normalizeH="0" baseline="0" dirty="0">
                <a:ln>
                  <a:noFill/>
                </a:ln>
                <a:effectLst/>
                <a:latin typeface="Consolas" panose="020B0609020204030204" pitchFamily="49" charset="0"/>
              </a:rPr>
              <a:t>] </a:t>
            </a:r>
            <a:r>
              <a:rPr kumimoji="0" lang="es-ES" altLang="es-ES" b="1" i="0" u="none" strike="noStrike" cap="none" normalizeH="0" baseline="0" dirty="0" err="1">
                <a:ln>
                  <a:noFill/>
                </a:ln>
                <a:effectLst/>
                <a:latin typeface="Consolas" panose="020B0609020204030204" pitchFamily="49" charset="0"/>
              </a:rPr>
              <a:t>source</a:t>
            </a:r>
            <a:r>
              <a:rPr kumimoji="0" lang="es-ES" altLang="es-ES" b="1" i="0" u="none" strike="noStrike" cap="none" normalizeH="0" baseline="0" dirty="0">
                <a:ln>
                  <a:noFill/>
                </a:ln>
                <a:effectLst/>
                <a:latin typeface="Consolas" panose="020B0609020204030204" pitchFamily="49" charset="0"/>
              </a:rPr>
              <a:t> </a:t>
            </a:r>
            <a:r>
              <a:rPr kumimoji="0" lang="es-ES" altLang="es-ES" b="1" i="0" u="none" strike="noStrike" cap="none" normalizeH="0" baseline="0" dirty="0" err="1">
                <a:ln>
                  <a:noFill/>
                </a:ln>
                <a:effectLst/>
                <a:latin typeface="Consolas" panose="020B0609020204030204" pitchFamily="49" charset="0"/>
              </a:rPr>
              <a:t>dest</a:t>
            </a:r>
            <a:endParaRPr kumimoji="0" lang="es-ES" altLang="es-ES" b="1" i="0" u="none" strike="noStrike" cap="none" normalizeH="0" baseline="0" dirty="0">
              <a:ln>
                <a:noFill/>
              </a:ln>
              <a:effectLst/>
              <a:latin typeface="Consolas" panose="020B0609020204030204" pitchFamily="49" charset="0"/>
            </a:endParaRPr>
          </a:p>
        </p:txBody>
      </p:sp>
      <p:sp>
        <p:nvSpPr>
          <p:cNvPr id="13" name="CuadroTexto 12">
            <a:extLst>
              <a:ext uri="{FF2B5EF4-FFF2-40B4-BE49-F238E27FC236}">
                <a16:creationId xmlns:a16="http://schemas.microsoft.com/office/drawing/2014/main" id="{DE0B7B63-F67E-FD95-DE3E-4A8D614230B0}"/>
              </a:ext>
            </a:extLst>
          </p:cNvPr>
          <p:cNvSpPr txBox="1"/>
          <p:nvPr/>
        </p:nvSpPr>
        <p:spPr>
          <a:xfrm>
            <a:off x="452601" y="3762766"/>
            <a:ext cx="9153197" cy="294439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s-ES" b="1" dirty="0" err="1">
                <a:latin typeface="Proxima Nova"/>
              </a:rPr>
              <a:t>Examples</a:t>
            </a:r>
            <a:r>
              <a:rPr lang="es-ES" b="1" dirty="0">
                <a:latin typeface="Proxima Nova"/>
              </a:rPr>
              <a:t>:</a:t>
            </a:r>
            <a:r>
              <a:rPr lang="es-ES" dirty="0">
                <a:latin typeface="Proxima Nova"/>
              </a:rPr>
              <a:t> </a:t>
            </a:r>
          </a:p>
          <a:p>
            <a:pPr marL="742950" lvl="1" indent="-285750">
              <a:lnSpc>
                <a:spcPct val="150000"/>
              </a:lnSpc>
              <a:buFont typeface="Arial" panose="020B0604020202020204" pitchFamily="34" charset="0"/>
              <a:buChar char="•"/>
            </a:pPr>
            <a:r>
              <a:rPr lang="es-ES" dirty="0" err="1">
                <a:latin typeface="Proxima Nova"/>
              </a:rPr>
              <a:t>Copy</a:t>
            </a:r>
            <a:r>
              <a:rPr lang="es-ES" dirty="0">
                <a:latin typeface="Proxima Nova"/>
              </a:rPr>
              <a:t> 2 files </a:t>
            </a:r>
            <a:r>
              <a:rPr lang="es-ES" i="1" dirty="0" err="1">
                <a:latin typeface="Proxima Nova"/>
              </a:rPr>
              <a:t>main.c</a:t>
            </a:r>
            <a:r>
              <a:rPr lang="es-ES" dirty="0">
                <a:latin typeface="Proxima Nova"/>
              </a:rPr>
              <a:t> and</a:t>
            </a:r>
            <a:r>
              <a:rPr lang="es-ES" i="1" dirty="0">
                <a:latin typeface="Proxima Nova"/>
              </a:rPr>
              <a:t> </a:t>
            </a:r>
            <a:r>
              <a:rPr lang="es-ES" i="1" dirty="0" err="1">
                <a:latin typeface="Proxima Nova"/>
              </a:rPr>
              <a:t>def.h</a:t>
            </a:r>
            <a:r>
              <a:rPr lang="es-ES" dirty="0">
                <a:latin typeface="Proxima Nova"/>
              </a:rPr>
              <a:t> </a:t>
            </a:r>
            <a:r>
              <a:rPr lang="es-ES" dirty="0" err="1">
                <a:latin typeface="Proxima Nova"/>
              </a:rPr>
              <a:t>to</a:t>
            </a:r>
            <a:r>
              <a:rPr lang="es-ES" dirty="0">
                <a:latin typeface="Proxima Nova"/>
              </a:rPr>
              <a:t> </a:t>
            </a:r>
            <a:r>
              <a:rPr lang="es-ES" dirty="0" err="1">
                <a:latin typeface="Proxima Nova"/>
              </a:rPr>
              <a:t>destination</a:t>
            </a:r>
            <a:r>
              <a:rPr lang="es-ES" dirty="0">
                <a:latin typeface="Proxima Nova"/>
              </a:rPr>
              <a:t> absolute </a:t>
            </a:r>
            <a:r>
              <a:rPr lang="es-ES" dirty="0" err="1">
                <a:latin typeface="Proxima Nova"/>
              </a:rPr>
              <a:t>path</a:t>
            </a:r>
            <a:r>
              <a:rPr lang="es-ES" dirty="0">
                <a:latin typeface="Proxima Nova"/>
              </a:rPr>
              <a:t> </a:t>
            </a:r>
            <a:r>
              <a:rPr lang="es-ES" dirty="0" err="1">
                <a:latin typeface="Proxima Nova"/>
              </a:rPr>
              <a:t>directory</a:t>
            </a:r>
            <a:r>
              <a:rPr lang="es-ES" dirty="0">
                <a:latin typeface="Proxima Nova"/>
              </a:rPr>
              <a:t> </a:t>
            </a:r>
          </a:p>
          <a:p>
            <a:pPr>
              <a:lnSpc>
                <a:spcPct val="150000"/>
              </a:lnSpc>
            </a:pPr>
            <a:r>
              <a:rPr lang="es-ES" i="1" dirty="0">
                <a:latin typeface="Proxima Nova"/>
              </a:rPr>
              <a:t>          /home/</a:t>
            </a:r>
            <a:r>
              <a:rPr lang="es-ES" i="1" dirty="0" err="1">
                <a:latin typeface="Proxima Nova"/>
              </a:rPr>
              <a:t>usr</a:t>
            </a:r>
            <a:r>
              <a:rPr lang="es-ES" i="1" dirty="0">
                <a:latin typeface="Proxima Nova"/>
              </a:rPr>
              <a:t>/</a:t>
            </a:r>
            <a:r>
              <a:rPr lang="es-ES" i="1" dirty="0" err="1">
                <a:latin typeface="Proxima Nova"/>
              </a:rPr>
              <a:t>rapid</a:t>
            </a:r>
            <a:r>
              <a:rPr lang="es-ES" i="1" dirty="0">
                <a:latin typeface="Proxima Nova"/>
              </a:rPr>
              <a:t>/</a:t>
            </a:r>
            <a:r>
              <a:rPr lang="es-ES" dirty="0">
                <a:latin typeface="Proxima Nova"/>
              </a:rPr>
              <a:t> :</a:t>
            </a:r>
          </a:p>
          <a:p>
            <a:pPr>
              <a:lnSpc>
                <a:spcPct val="150000"/>
              </a:lnSpc>
            </a:pPr>
            <a:endParaRPr lang="es-ES" dirty="0">
              <a:latin typeface="Proxima Nova"/>
            </a:endParaRPr>
          </a:p>
          <a:p>
            <a:pPr>
              <a:lnSpc>
                <a:spcPct val="150000"/>
              </a:lnSpc>
            </a:pPr>
            <a:endParaRPr lang="es-ES" dirty="0">
              <a:latin typeface="Proxima Nova"/>
            </a:endParaRPr>
          </a:p>
          <a:p>
            <a:pPr marL="742950" lvl="1" indent="-285750">
              <a:lnSpc>
                <a:spcPct val="150000"/>
              </a:lnSpc>
              <a:buFont typeface="Arial" panose="020B0604020202020204" pitchFamily="34" charset="0"/>
              <a:buChar char="•"/>
            </a:pPr>
            <a:r>
              <a:rPr lang="es-ES" dirty="0" err="1">
                <a:latin typeface="Proxima Nova"/>
              </a:rPr>
              <a:t>Copy</a:t>
            </a:r>
            <a:r>
              <a:rPr lang="es-ES" dirty="0">
                <a:latin typeface="Proxima Nova"/>
              </a:rPr>
              <a:t> </a:t>
            </a:r>
            <a:r>
              <a:rPr lang="es-ES" dirty="0" err="1">
                <a:latin typeface="Proxima Nova"/>
              </a:rPr>
              <a:t>all</a:t>
            </a:r>
            <a:r>
              <a:rPr lang="es-ES" dirty="0">
                <a:latin typeface="Proxima Nova"/>
              </a:rPr>
              <a:t> C files in </a:t>
            </a:r>
            <a:r>
              <a:rPr lang="es-ES" dirty="0" err="1">
                <a:latin typeface="Proxima Nova"/>
              </a:rPr>
              <a:t>current</a:t>
            </a:r>
            <a:r>
              <a:rPr lang="es-ES" dirty="0">
                <a:latin typeface="Proxima Nova"/>
              </a:rPr>
              <a:t> </a:t>
            </a:r>
            <a:r>
              <a:rPr lang="es-ES" dirty="0" err="1">
                <a:latin typeface="Proxima Nova"/>
              </a:rPr>
              <a:t>directory</a:t>
            </a:r>
            <a:r>
              <a:rPr lang="es-ES" dirty="0">
                <a:latin typeface="Proxima Nova"/>
              </a:rPr>
              <a:t> </a:t>
            </a:r>
            <a:r>
              <a:rPr lang="es-ES" dirty="0" err="1">
                <a:latin typeface="Proxima Nova"/>
              </a:rPr>
              <a:t>to</a:t>
            </a:r>
            <a:r>
              <a:rPr lang="es-ES" dirty="0">
                <a:latin typeface="Proxima Nova"/>
              </a:rPr>
              <a:t> </a:t>
            </a:r>
            <a:r>
              <a:rPr lang="es-ES" dirty="0" err="1">
                <a:latin typeface="Proxima Nova"/>
              </a:rPr>
              <a:t>subdirectory</a:t>
            </a:r>
            <a:r>
              <a:rPr lang="es-ES" i="1" dirty="0">
                <a:latin typeface="Proxima Nova"/>
              </a:rPr>
              <a:t> </a:t>
            </a:r>
            <a:r>
              <a:rPr lang="es-ES" i="1" dirty="0" err="1">
                <a:latin typeface="Proxima Nova"/>
              </a:rPr>
              <a:t>bak</a:t>
            </a:r>
            <a:r>
              <a:rPr lang="es-ES" i="1" dirty="0">
                <a:latin typeface="Proxima Nova"/>
              </a:rPr>
              <a:t> </a:t>
            </a:r>
            <a:r>
              <a:rPr lang="es-ES" dirty="0">
                <a:latin typeface="Proxima Nova"/>
              </a:rPr>
              <a:t>:</a:t>
            </a:r>
          </a:p>
          <a:p>
            <a:pPr>
              <a:lnSpc>
                <a:spcPct val="150000"/>
              </a:lnSpc>
            </a:pPr>
            <a:endParaRPr lang="es-ES" dirty="0">
              <a:latin typeface="Proxima Nova"/>
            </a:endParaRPr>
          </a:p>
        </p:txBody>
      </p:sp>
      <p:sp>
        <p:nvSpPr>
          <p:cNvPr id="14" name="CuadroTexto 13">
            <a:extLst>
              <a:ext uri="{FF2B5EF4-FFF2-40B4-BE49-F238E27FC236}">
                <a16:creationId xmlns:a16="http://schemas.microsoft.com/office/drawing/2014/main" id="{A896BD5E-6D88-4A5C-B417-8670C26E6012}"/>
              </a:ext>
            </a:extLst>
          </p:cNvPr>
          <p:cNvSpPr txBox="1"/>
          <p:nvPr/>
        </p:nvSpPr>
        <p:spPr>
          <a:xfrm>
            <a:off x="1268798" y="5209714"/>
            <a:ext cx="8023522" cy="463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nSpc>
                <a:spcPct val="150000"/>
              </a:lnSpc>
            </a:pPr>
            <a:r>
              <a:rPr kumimoji="0" lang="en-US" altLang="es-ES" b="1" i="0" u="none" strike="noStrike" cap="none" normalizeH="0" baseline="0" dirty="0">
                <a:ln>
                  <a:noFill/>
                </a:ln>
                <a:effectLst/>
                <a:latin typeface="Consolas" panose="020B0609020204030204" pitchFamily="49" charset="0"/>
              </a:rPr>
              <a:t>$ cp </a:t>
            </a:r>
            <a:r>
              <a:rPr kumimoji="0" lang="en-US" altLang="es-ES" b="1" i="0" u="none" strike="noStrike" cap="none" normalizeH="0" baseline="0" dirty="0" err="1">
                <a:ln>
                  <a:noFill/>
                </a:ln>
                <a:effectLst/>
                <a:latin typeface="Consolas" panose="020B0609020204030204" pitchFamily="49" charset="0"/>
              </a:rPr>
              <a:t>main.c</a:t>
            </a:r>
            <a:r>
              <a:rPr kumimoji="0" lang="en-US" altLang="es-ES" b="1" i="0" u="none" strike="noStrike" cap="none" normalizeH="0" baseline="0" dirty="0">
                <a:ln>
                  <a:noFill/>
                </a:ln>
                <a:effectLst/>
                <a:latin typeface="Consolas" panose="020B0609020204030204" pitchFamily="49" charset="0"/>
              </a:rPr>
              <a:t> </a:t>
            </a:r>
            <a:r>
              <a:rPr kumimoji="0" lang="en-US" altLang="es-ES" b="1" i="0" u="none" strike="noStrike" cap="none" normalizeH="0" baseline="0" dirty="0" err="1">
                <a:ln>
                  <a:noFill/>
                </a:ln>
                <a:effectLst/>
                <a:latin typeface="Consolas" panose="020B0609020204030204" pitchFamily="49" charset="0"/>
              </a:rPr>
              <a:t>def.h</a:t>
            </a:r>
            <a:r>
              <a:rPr kumimoji="0" lang="en-US" altLang="es-ES" b="1" i="0" u="none" strike="noStrike" cap="none" normalizeH="0" baseline="0" dirty="0">
                <a:ln>
                  <a:noFill/>
                </a:ln>
                <a:effectLst/>
                <a:latin typeface="Consolas" panose="020B0609020204030204" pitchFamily="49" charset="0"/>
              </a:rPr>
              <a:t> /home/</a:t>
            </a:r>
            <a:r>
              <a:rPr kumimoji="0" lang="en-US" altLang="es-ES" b="1" i="0" u="none" strike="noStrike" cap="none" normalizeH="0" baseline="0" dirty="0" err="1">
                <a:ln>
                  <a:noFill/>
                </a:ln>
                <a:effectLst/>
                <a:latin typeface="Consolas" panose="020B0609020204030204" pitchFamily="49" charset="0"/>
              </a:rPr>
              <a:t>usr</a:t>
            </a:r>
            <a:r>
              <a:rPr kumimoji="0" lang="en-US" altLang="es-ES" b="1" i="0" u="none" strike="noStrike" cap="none" normalizeH="0" baseline="0" dirty="0">
                <a:ln>
                  <a:noFill/>
                </a:ln>
                <a:effectLst/>
                <a:latin typeface="Consolas" panose="020B0609020204030204" pitchFamily="49" charset="0"/>
              </a:rPr>
              <a:t>/rapid/</a:t>
            </a:r>
            <a:endParaRPr kumimoji="0" lang="es-ES" altLang="es-ES" b="1" i="0" u="none" strike="noStrike" cap="none" normalizeH="0" baseline="0" dirty="0">
              <a:ln>
                <a:noFill/>
              </a:ln>
              <a:effectLst/>
              <a:latin typeface="Consolas" panose="020B0609020204030204" pitchFamily="49" charset="0"/>
            </a:endParaRPr>
          </a:p>
        </p:txBody>
      </p:sp>
      <p:sp>
        <p:nvSpPr>
          <p:cNvPr id="15" name="CuadroTexto 14">
            <a:extLst>
              <a:ext uri="{FF2B5EF4-FFF2-40B4-BE49-F238E27FC236}">
                <a16:creationId xmlns:a16="http://schemas.microsoft.com/office/drawing/2014/main" id="{289BD9E3-75CC-BFDC-9BAC-5BB580988AE5}"/>
              </a:ext>
            </a:extLst>
          </p:cNvPr>
          <p:cNvSpPr txBox="1"/>
          <p:nvPr/>
        </p:nvSpPr>
        <p:spPr>
          <a:xfrm>
            <a:off x="1268798" y="6498535"/>
            <a:ext cx="8023522" cy="463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nSpc>
                <a:spcPct val="150000"/>
              </a:lnSpc>
            </a:pPr>
            <a:r>
              <a:rPr kumimoji="0" lang="en-US" altLang="es-ES" b="1" i="0" u="none" strike="noStrike" cap="none" normalizeH="0" baseline="0" dirty="0">
                <a:ln>
                  <a:noFill/>
                </a:ln>
                <a:effectLst/>
                <a:latin typeface="Consolas" panose="020B0609020204030204" pitchFamily="49" charset="0"/>
              </a:rPr>
              <a:t>$ cp *.c </a:t>
            </a:r>
            <a:r>
              <a:rPr kumimoji="0" lang="en-US" altLang="es-ES" b="1" i="0" u="none" strike="noStrike" cap="none" normalizeH="0" baseline="0" dirty="0" err="1">
                <a:ln>
                  <a:noFill/>
                </a:ln>
                <a:effectLst/>
                <a:latin typeface="Consolas" panose="020B0609020204030204" pitchFamily="49" charset="0"/>
              </a:rPr>
              <a:t>bak</a:t>
            </a:r>
            <a:endParaRPr kumimoji="0" lang="es-ES" altLang="es-ES" b="1" i="0" u="none" strike="noStrike" cap="none" normalizeH="0" baseline="0" dirty="0">
              <a:ln>
                <a:noFill/>
              </a:ln>
              <a:effectLst/>
              <a:latin typeface="Consolas" panose="020B0609020204030204" pitchFamily="49" charset="0"/>
            </a:endParaRPr>
          </a:p>
        </p:txBody>
      </p:sp>
      <p:sp>
        <p:nvSpPr>
          <p:cNvPr id="16" name="PlaceHolder 3">
            <a:extLst>
              <a:ext uri="{FF2B5EF4-FFF2-40B4-BE49-F238E27FC236}">
                <a16:creationId xmlns:a16="http://schemas.microsoft.com/office/drawing/2014/main" id="{7600FA82-D0F9-AE5C-DA49-988FC7E57518}"/>
              </a:ext>
            </a:extLst>
          </p:cNvPr>
          <p:cNvSpPr txBox="1">
            <a:spLocks/>
          </p:cNvSpPr>
          <p:nvPr/>
        </p:nvSpPr>
        <p:spPr>
          <a:xfrm>
            <a:off x="9012600" y="6753240"/>
            <a:ext cx="559440" cy="538560"/>
          </a:xfrm>
          <a:prstGeom prst="rect">
            <a:avLst/>
          </a:prstGeom>
          <a:noFill/>
          <a:ln w="0">
            <a:noFill/>
          </a:ln>
        </p:spPr>
        <p:txBody>
          <a:bodyPr lIns="90000" tIns="91440" rIns="90000" bIns="91440" anchor="ctr">
            <a:noAutofit/>
          </a:bodyPr>
          <a:lstStyle>
            <a:defPPr>
              <a:defRPr lang="es-ES"/>
            </a:defPPr>
            <a:lvl1pPr marL="0" indent="0" algn="r" defTabSz="914400" rtl="0" eaLnBrk="1" latinLnBrk="0" hangingPunct="1">
              <a:lnSpc>
                <a:spcPct val="100000"/>
              </a:lnSpc>
              <a:buNone/>
              <a:tabLst>
                <a:tab pos="0" algn="l"/>
              </a:tabLst>
              <a:defRPr lang="ca" sz="1000" b="0" strike="noStrike" kern="1200" spc="-1">
                <a:solidFill>
                  <a:schemeClr val="dk1"/>
                </a:solidFill>
                <a:latin typeface="Proxima Nova"/>
                <a:ea typeface="Proxima Nov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CA55A60-F011-4E84-B41B-743C779C0AE6}" type="slidenum">
              <a:rPr lang="es-ES" smtClean="0"/>
              <a:pPr/>
              <a:t>37</a:t>
            </a:fld>
            <a:endParaRPr lang="es-ES" dirty="0">
              <a:solidFill>
                <a:srgbClr val="000000"/>
              </a:solidFill>
              <a:latin typeface="Times New Roman"/>
            </a:endParaRPr>
          </a:p>
        </p:txBody>
      </p:sp>
      <p:sp>
        <p:nvSpPr>
          <p:cNvPr id="2" name="CuadroTexto 1">
            <a:extLst>
              <a:ext uri="{FF2B5EF4-FFF2-40B4-BE49-F238E27FC236}">
                <a16:creationId xmlns:a16="http://schemas.microsoft.com/office/drawing/2014/main" id="{91C63FA4-565C-80B2-0935-F00E1C210338}"/>
              </a:ext>
            </a:extLst>
          </p:cNvPr>
          <p:cNvSpPr txBox="1"/>
          <p:nvPr/>
        </p:nvSpPr>
        <p:spPr>
          <a:xfrm>
            <a:off x="671460" y="1850871"/>
            <a:ext cx="8620860" cy="463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nSpc>
                <a:spcPct val="150000"/>
              </a:lnSpc>
            </a:pPr>
            <a:r>
              <a:rPr kumimoji="0" lang="es-ES" altLang="es-ES" b="1" i="0" u="none" strike="noStrike" cap="none" normalizeH="0" baseline="0" dirty="0">
                <a:ln>
                  <a:noFill/>
                </a:ln>
                <a:effectLst/>
                <a:latin typeface="Consolas" panose="020B0609020204030204" pitchFamily="49" charset="0"/>
              </a:rPr>
              <a:t>$ </a:t>
            </a:r>
            <a:r>
              <a:rPr lang="es-ES" altLang="es-ES" b="1" dirty="0" err="1">
                <a:latin typeface="Consolas" panose="020B0609020204030204" pitchFamily="49" charset="0"/>
              </a:rPr>
              <a:t>pwd</a:t>
            </a:r>
            <a:endParaRPr kumimoji="0" lang="es-ES" altLang="es-ES" b="1" i="0" u="none" strike="noStrike" cap="none" normalizeH="0" baseline="0" dirty="0">
              <a:ln>
                <a:noFill/>
              </a:ln>
              <a:effectLst/>
              <a:latin typeface="Consolas" panose="020B0609020204030204" pitchFamily="49" charset="0"/>
            </a:endParaRPr>
          </a:p>
        </p:txBody>
      </p:sp>
    </p:spTree>
    <p:extLst>
      <p:ext uri="{BB962C8B-B14F-4D97-AF65-F5344CB8AC3E}">
        <p14:creationId xmlns:p14="http://schemas.microsoft.com/office/powerpoint/2010/main" val="40136080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ceHolder 1">
            <a:extLst>
              <a:ext uri="{FF2B5EF4-FFF2-40B4-BE49-F238E27FC236}">
                <a16:creationId xmlns:a16="http://schemas.microsoft.com/office/drawing/2014/main" id="{9A9F4793-A767-FD86-005F-83025CFFA323}"/>
              </a:ext>
            </a:extLst>
          </p:cNvPr>
          <p:cNvSpPr txBox="1">
            <a:spLocks/>
          </p:cNvSpPr>
          <p:nvPr/>
        </p:nvSpPr>
        <p:spPr>
          <a:xfrm>
            <a:off x="739740" y="463507"/>
            <a:ext cx="8700840" cy="784440"/>
          </a:xfrm>
          <a:prstGeom prst="rect">
            <a:avLst/>
          </a:prstGeom>
          <a:noFill/>
          <a:ln w="0">
            <a:noFill/>
          </a:ln>
        </p:spPr>
        <p:txBody>
          <a:bodyPr wrap="square" lIns="0" tIns="91440" rIns="0" bIns="91440" anchor="t">
            <a:noAutofit/>
          </a:bodyPr>
          <a:lstStyle>
            <a:lvl1pPr algn="l" defTabSz="914400" rtl="0" eaLnBrk="1" latinLnBrk="0" hangingPunct="1">
              <a:lnSpc>
                <a:spcPct val="90000"/>
              </a:lnSpc>
              <a:spcBef>
                <a:spcPct val="0"/>
              </a:spcBef>
              <a:buNone/>
              <a:defRPr sz="4400" b="0" i="0" kern="1200">
                <a:solidFill>
                  <a:schemeClr val="tx1"/>
                </a:solidFill>
                <a:latin typeface="+mj-lt"/>
                <a:ea typeface="+mj-ea"/>
                <a:cs typeface="+mj-cs"/>
              </a:defRPr>
            </a:lvl1pPr>
          </a:lstStyle>
          <a:p>
            <a:pPr>
              <a:lnSpc>
                <a:spcPct val="100000"/>
              </a:lnSpc>
              <a:tabLst>
                <a:tab pos="0" algn="l"/>
              </a:tabLst>
            </a:pPr>
            <a:r>
              <a:rPr lang="es-ES" sz="2800" spc="-1" dirty="0">
                <a:solidFill>
                  <a:schemeClr val="dk1"/>
                </a:solidFill>
                <a:latin typeface="Proxima Nova"/>
              </a:rPr>
              <a:t>p</a:t>
            </a:r>
            <a:r>
              <a:rPr lang="ca" sz="2800" spc="-1" dirty="0">
                <a:solidFill>
                  <a:schemeClr val="dk1"/>
                </a:solidFill>
                <a:latin typeface="Proxima Nova"/>
              </a:rPr>
              <a:t>wd, cp</a:t>
            </a:r>
            <a:endParaRPr lang="es-ES" sz="2800" spc="-1" dirty="0">
              <a:solidFill>
                <a:srgbClr val="000000"/>
              </a:solidFill>
              <a:latin typeface="Arial"/>
            </a:endParaRPr>
          </a:p>
        </p:txBody>
      </p:sp>
      <p:sp>
        <p:nvSpPr>
          <p:cNvPr id="13" name="CuadroTexto 12">
            <a:extLst>
              <a:ext uri="{FF2B5EF4-FFF2-40B4-BE49-F238E27FC236}">
                <a16:creationId xmlns:a16="http://schemas.microsoft.com/office/drawing/2014/main" id="{DE0B7B63-F67E-FD95-DE3E-4A8D614230B0}"/>
              </a:ext>
            </a:extLst>
          </p:cNvPr>
          <p:cNvSpPr txBox="1"/>
          <p:nvPr/>
        </p:nvSpPr>
        <p:spPr>
          <a:xfrm>
            <a:off x="642413" y="1763791"/>
            <a:ext cx="8773573" cy="369332"/>
          </a:xfrm>
          <a:prstGeom prst="rect">
            <a:avLst/>
          </a:prstGeom>
          <a:noFill/>
        </p:spPr>
        <p:txBody>
          <a:bodyPr wrap="square">
            <a:spAutoFit/>
          </a:bodyPr>
          <a:lstStyle/>
          <a:p>
            <a:r>
              <a:rPr lang="es-ES" dirty="0" err="1"/>
              <a:t>cp</a:t>
            </a:r>
            <a:r>
              <a:rPr lang="es-ES" dirty="0"/>
              <a:t> </a:t>
            </a:r>
            <a:r>
              <a:rPr lang="es-ES" dirty="0" err="1"/>
              <a:t>command</a:t>
            </a:r>
            <a:r>
              <a:rPr lang="es-ES" dirty="0"/>
              <a:t> main </a:t>
            </a:r>
            <a:r>
              <a:rPr lang="es-ES" dirty="0" err="1"/>
              <a:t>options</a:t>
            </a:r>
            <a:r>
              <a:rPr lang="es-ES" dirty="0"/>
              <a:t>:</a:t>
            </a:r>
          </a:p>
        </p:txBody>
      </p:sp>
      <p:sp>
        <p:nvSpPr>
          <p:cNvPr id="2" name="PlaceHolder 3">
            <a:extLst>
              <a:ext uri="{FF2B5EF4-FFF2-40B4-BE49-F238E27FC236}">
                <a16:creationId xmlns:a16="http://schemas.microsoft.com/office/drawing/2014/main" id="{C0013070-A77F-9328-A768-E5A994581741}"/>
              </a:ext>
            </a:extLst>
          </p:cNvPr>
          <p:cNvSpPr txBox="1">
            <a:spLocks/>
          </p:cNvSpPr>
          <p:nvPr/>
        </p:nvSpPr>
        <p:spPr>
          <a:xfrm>
            <a:off x="9012600" y="6753240"/>
            <a:ext cx="559440" cy="538560"/>
          </a:xfrm>
          <a:prstGeom prst="rect">
            <a:avLst/>
          </a:prstGeom>
          <a:noFill/>
          <a:ln w="0">
            <a:noFill/>
          </a:ln>
        </p:spPr>
        <p:txBody>
          <a:bodyPr lIns="90000" tIns="91440" rIns="90000" bIns="91440" anchor="ctr">
            <a:noAutofit/>
          </a:bodyPr>
          <a:lstStyle>
            <a:defPPr>
              <a:defRPr lang="es-ES"/>
            </a:defPPr>
            <a:lvl1pPr marL="0" indent="0" algn="r" defTabSz="914400" rtl="0" eaLnBrk="1" latinLnBrk="0" hangingPunct="1">
              <a:lnSpc>
                <a:spcPct val="100000"/>
              </a:lnSpc>
              <a:buNone/>
              <a:tabLst>
                <a:tab pos="0" algn="l"/>
              </a:tabLst>
              <a:defRPr lang="ca" sz="1000" b="0" strike="noStrike" kern="1200" spc="-1">
                <a:solidFill>
                  <a:schemeClr val="dk1"/>
                </a:solidFill>
                <a:latin typeface="Proxima Nova"/>
                <a:ea typeface="Proxima Nov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CA55A60-F011-4E84-B41B-743C779C0AE6}" type="slidenum">
              <a:rPr lang="es-ES" smtClean="0"/>
              <a:pPr/>
              <a:t>38</a:t>
            </a:fld>
            <a:endParaRPr lang="es-ES" dirty="0">
              <a:solidFill>
                <a:srgbClr val="000000"/>
              </a:solidFill>
              <a:latin typeface="Times New Roman"/>
            </a:endParaRPr>
          </a:p>
        </p:txBody>
      </p:sp>
      <p:graphicFrame>
        <p:nvGraphicFramePr>
          <p:cNvPr id="3" name="Tabla 2">
            <a:extLst>
              <a:ext uri="{FF2B5EF4-FFF2-40B4-BE49-F238E27FC236}">
                <a16:creationId xmlns:a16="http://schemas.microsoft.com/office/drawing/2014/main" id="{8B71E804-AD1A-D6F0-5123-38DE15D77812}"/>
              </a:ext>
            </a:extLst>
          </p:cNvPr>
          <p:cNvGraphicFramePr>
            <a:graphicFrameLocks noGrp="1"/>
          </p:cNvGraphicFramePr>
          <p:nvPr>
            <p:extLst>
              <p:ext uri="{D42A27DB-BD31-4B8C-83A1-F6EECF244321}">
                <p14:modId xmlns:p14="http://schemas.microsoft.com/office/powerpoint/2010/main" val="806064699"/>
              </p:ext>
            </p:extLst>
          </p:nvPr>
        </p:nvGraphicFramePr>
        <p:xfrm>
          <a:off x="914400" y="2648967"/>
          <a:ext cx="8211312" cy="3108088"/>
        </p:xfrm>
        <a:graphic>
          <a:graphicData uri="http://schemas.openxmlformats.org/drawingml/2006/table">
            <a:tbl>
              <a:tblPr/>
              <a:tblGrid>
                <a:gridCol w="2054504">
                  <a:extLst>
                    <a:ext uri="{9D8B030D-6E8A-4147-A177-3AD203B41FA5}">
                      <a16:colId xmlns:a16="http://schemas.microsoft.com/office/drawing/2014/main" val="2786713514"/>
                    </a:ext>
                  </a:extLst>
                </a:gridCol>
                <a:gridCol w="6156808">
                  <a:extLst>
                    <a:ext uri="{9D8B030D-6E8A-4147-A177-3AD203B41FA5}">
                      <a16:colId xmlns:a16="http://schemas.microsoft.com/office/drawing/2014/main" val="1277088463"/>
                    </a:ext>
                  </a:extLst>
                </a:gridCol>
              </a:tblGrid>
              <a:tr h="575722">
                <a:tc>
                  <a:txBody>
                    <a:bodyPr/>
                    <a:lstStyle/>
                    <a:p>
                      <a:pPr algn="ctr"/>
                      <a:r>
                        <a:rPr lang="es-ES" sz="2000" b="1" dirty="0" err="1"/>
                        <a:t>Option</a:t>
                      </a:r>
                      <a:r>
                        <a:rPr lang="es-ES" sz="2000" b="1" dirty="0"/>
                        <a:t> </a:t>
                      </a:r>
                    </a:p>
                  </a:txBody>
                  <a:tcPr anchor="ctr">
                    <a:lnL>
                      <a:noFill/>
                    </a:lnL>
                    <a:lnR>
                      <a:noFill/>
                    </a:lnR>
                    <a:lnT>
                      <a:noFill/>
                    </a:lnT>
                    <a:lnB>
                      <a:noFill/>
                    </a:lnB>
                    <a:solidFill>
                      <a:schemeClr val="bg2"/>
                    </a:solidFill>
                  </a:tcPr>
                </a:tc>
                <a:tc>
                  <a:txBody>
                    <a:bodyPr/>
                    <a:lstStyle/>
                    <a:p>
                      <a:pPr lvl="1" algn="l"/>
                      <a:r>
                        <a:rPr lang="es-ES" sz="2000" b="1" dirty="0" err="1"/>
                        <a:t>Description</a:t>
                      </a:r>
                      <a:endParaRPr lang="es-ES" sz="2000" b="1" dirty="0"/>
                    </a:p>
                  </a:txBody>
                  <a:tcPr anchor="ctr">
                    <a:lnL>
                      <a:noFill/>
                    </a:lnL>
                    <a:lnR>
                      <a:noFill/>
                    </a:lnR>
                    <a:lnT>
                      <a:noFill/>
                    </a:lnT>
                    <a:lnB>
                      <a:noFill/>
                    </a:lnB>
                    <a:solidFill>
                      <a:schemeClr val="bg2"/>
                    </a:solidFill>
                  </a:tcPr>
                </a:tc>
                <a:extLst>
                  <a:ext uri="{0D108BD9-81ED-4DB2-BD59-A6C34878D82A}">
                    <a16:rowId xmlns:a16="http://schemas.microsoft.com/office/drawing/2014/main" val="2447349033"/>
                  </a:ext>
                </a:extLst>
              </a:tr>
              <a:tr h="422061">
                <a:tc>
                  <a:txBody>
                    <a:bodyPr/>
                    <a:lstStyle/>
                    <a:p>
                      <a:pPr lvl="1" algn="l"/>
                      <a:r>
                        <a:rPr lang="es-ES" sz="1800" b="1" dirty="0" err="1"/>
                        <a:t>cp</a:t>
                      </a:r>
                      <a:r>
                        <a:rPr lang="es-ES" sz="1800" b="1" dirty="0"/>
                        <a:t> -a</a:t>
                      </a:r>
                    </a:p>
                  </a:txBody>
                  <a:tcPr anchor="ctr">
                    <a:lnL>
                      <a:noFill/>
                    </a:lnL>
                    <a:lnR>
                      <a:noFill/>
                    </a:lnR>
                    <a:lnT>
                      <a:noFill/>
                    </a:lnT>
                    <a:lnB>
                      <a:noFill/>
                    </a:lnB>
                  </a:tcPr>
                </a:tc>
                <a:tc>
                  <a:txBody>
                    <a:bodyPr/>
                    <a:lstStyle/>
                    <a:p>
                      <a:pPr lvl="1"/>
                      <a:r>
                        <a:rPr lang="es-ES" sz="1800" dirty="0"/>
                        <a:t>archive files</a:t>
                      </a:r>
                    </a:p>
                  </a:txBody>
                  <a:tcPr anchor="ctr">
                    <a:lnL>
                      <a:noFill/>
                    </a:lnL>
                    <a:lnR>
                      <a:noFill/>
                    </a:lnR>
                    <a:lnT>
                      <a:noFill/>
                    </a:lnT>
                    <a:lnB>
                      <a:noFill/>
                    </a:lnB>
                  </a:tcPr>
                </a:tc>
                <a:extLst>
                  <a:ext uri="{0D108BD9-81ED-4DB2-BD59-A6C34878D82A}">
                    <a16:rowId xmlns:a16="http://schemas.microsoft.com/office/drawing/2014/main" val="2981405285"/>
                  </a:ext>
                </a:extLst>
              </a:tr>
              <a:tr h="422061">
                <a:tc>
                  <a:txBody>
                    <a:bodyPr/>
                    <a:lstStyle/>
                    <a:p>
                      <a:pPr lvl="1" algn="l"/>
                      <a:r>
                        <a:rPr lang="es-ES" sz="1800" b="1" dirty="0" err="1"/>
                        <a:t>cp</a:t>
                      </a:r>
                      <a:r>
                        <a:rPr lang="es-ES" sz="1800" b="1" dirty="0"/>
                        <a:t> -f</a:t>
                      </a:r>
                    </a:p>
                  </a:txBody>
                  <a:tcPr anchor="ctr">
                    <a:lnL>
                      <a:noFill/>
                    </a:lnL>
                    <a:lnR>
                      <a:noFill/>
                    </a:lnR>
                    <a:lnT>
                      <a:noFill/>
                    </a:lnT>
                    <a:lnB>
                      <a:noFill/>
                    </a:lnB>
                    <a:solidFill>
                      <a:schemeClr val="bg2">
                        <a:lumMod val="40000"/>
                        <a:lumOff val="60000"/>
                      </a:schemeClr>
                    </a:solidFill>
                  </a:tcPr>
                </a:tc>
                <a:tc>
                  <a:txBody>
                    <a:bodyPr/>
                    <a:lstStyle/>
                    <a:p>
                      <a:pPr lvl="1"/>
                      <a:r>
                        <a:rPr lang="en-US" sz="1800" dirty="0"/>
                        <a:t>force copy by removing the destination file if needed</a:t>
                      </a:r>
                    </a:p>
                  </a:txBody>
                  <a:tcPr anchor="ctr">
                    <a:lnL>
                      <a:noFill/>
                    </a:lnL>
                    <a:lnR>
                      <a:noFill/>
                    </a:lnR>
                    <a:lnT>
                      <a:noFill/>
                    </a:lnT>
                    <a:lnB>
                      <a:noFill/>
                    </a:lnB>
                    <a:solidFill>
                      <a:schemeClr val="bg2">
                        <a:lumMod val="40000"/>
                        <a:lumOff val="60000"/>
                      </a:schemeClr>
                    </a:solidFill>
                  </a:tcPr>
                </a:tc>
                <a:extLst>
                  <a:ext uri="{0D108BD9-81ED-4DB2-BD59-A6C34878D82A}">
                    <a16:rowId xmlns:a16="http://schemas.microsoft.com/office/drawing/2014/main" val="3563201929"/>
                  </a:ext>
                </a:extLst>
              </a:tr>
              <a:tr h="422061">
                <a:tc>
                  <a:txBody>
                    <a:bodyPr/>
                    <a:lstStyle/>
                    <a:p>
                      <a:pPr lvl="1" algn="l"/>
                      <a:r>
                        <a:rPr lang="es-ES" sz="1800" b="1" dirty="0" err="1"/>
                        <a:t>cp</a:t>
                      </a:r>
                      <a:r>
                        <a:rPr lang="es-ES" sz="1800" b="1" dirty="0"/>
                        <a:t> -i</a:t>
                      </a:r>
                    </a:p>
                  </a:txBody>
                  <a:tcPr anchor="ctr">
                    <a:lnL>
                      <a:noFill/>
                    </a:lnL>
                    <a:lnR>
                      <a:noFill/>
                    </a:lnR>
                    <a:lnT>
                      <a:noFill/>
                    </a:lnT>
                    <a:lnB>
                      <a:noFill/>
                    </a:lnB>
                  </a:tcPr>
                </a:tc>
                <a:tc>
                  <a:txBody>
                    <a:bodyPr/>
                    <a:lstStyle/>
                    <a:p>
                      <a:pPr lvl="1"/>
                      <a:r>
                        <a:rPr lang="es-ES" sz="1800" dirty="0"/>
                        <a:t>interactive - </a:t>
                      </a:r>
                      <a:r>
                        <a:rPr lang="es-ES" sz="1800" dirty="0" err="1"/>
                        <a:t>ask</a:t>
                      </a:r>
                      <a:r>
                        <a:rPr lang="es-ES" sz="1800" dirty="0"/>
                        <a:t> </a:t>
                      </a:r>
                      <a:r>
                        <a:rPr lang="es-ES" sz="1800" dirty="0" err="1"/>
                        <a:t>before</a:t>
                      </a:r>
                      <a:r>
                        <a:rPr lang="es-ES" sz="1800" dirty="0"/>
                        <a:t> </a:t>
                      </a:r>
                      <a:r>
                        <a:rPr lang="es-ES" sz="1800" dirty="0" err="1"/>
                        <a:t>overwrite</a:t>
                      </a:r>
                      <a:endParaRPr lang="es-ES" sz="1800" dirty="0"/>
                    </a:p>
                  </a:txBody>
                  <a:tcPr anchor="ctr">
                    <a:lnL>
                      <a:noFill/>
                    </a:lnL>
                    <a:lnR>
                      <a:noFill/>
                    </a:lnR>
                    <a:lnT>
                      <a:noFill/>
                    </a:lnT>
                    <a:lnB>
                      <a:noFill/>
                    </a:lnB>
                  </a:tcPr>
                </a:tc>
                <a:extLst>
                  <a:ext uri="{0D108BD9-81ED-4DB2-BD59-A6C34878D82A}">
                    <a16:rowId xmlns:a16="http://schemas.microsoft.com/office/drawing/2014/main" val="4018483778"/>
                  </a:ext>
                </a:extLst>
              </a:tr>
              <a:tr h="422061">
                <a:tc>
                  <a:txBody>
                    <a:bodyPr/>
                    <a:lstStyle/>
                    <a:p>
                      <a:pPr lvl="1" algn="l"/>
                      <a:r>
                        <a:rPr lang="es-ES" sz="1800" b="1" kern="1200" dirty="0" err="1">
                          <a:solidFill>
                            <a:schemeClr val="tx1"/>
                          </a:solidFill>
                          <a:effectLst/>
                          <a:latin typeface="+mn-lt"/>
                          <a:ea typeface="+mn-ea"/>
                          <a:cs typeface="+mn-cs"/>
                          <a:hlinkClick r:id="rId2">
                            <a:extLst>
                              <a:ext uri="{A12FA001-AC4F-418D-AE19-62706E023703}">
                                <ahyp:hlinkClr xmlns:ahyp="http://schemas.microsoft.com/office/drawing/2018/hyperlinkcolor" val="tx"/>
                              </a:ext>
                            </a:extLst>
                          </a:hlinkClick>
                        </a:rPr>
                        <a:t>cp</a:t>
                      </a:r>
                      <a:r>
                        <a:rPr lang="es-ES" sz="1800" b="1" kern="1200" dirty="0">
                          <a:solidFill>
                            <a:schemeClr val="tx1"/>
                          </a:solidFill>
                          <a:effectLst/>
                          <a:latin typeface="+mn-lt"/>
                          <a:ea typeface="+mn-ea"/>
                          <a:cs typeface="+mn-cs"/>
                          <a:hlinkClick r:id="rId2">
                            <a:extLst>
                              <a:ext uri="{A12FA001-AC4F-418D-AE19-62706E023703}">
                                <ahyp:hlinkClr xmlns:ahyp="http://schemas.microsoft.com/office/drawing/2018/hyperlinkcolor" val="tx"/>
                              </a:ext>
                            </a:extLst>
                          </a:hlinkClick>
                        </a:rPr>
                        <a:t> -R</a:t>
                      </a:r>
                      <a:endParaRPr lang="es-ES" sz="1800" b="1" kern="1200" dirty="0">
                        <a:solidFill>
                          <a:schemeClr val="tx1"/>
                        </a:solidFill>
                        <a:effectLst/>
                        <a:latin typeface="+mn-lt"/>
                        <a:ea typeface="+mn-ea"/>
                        <a:cs typeface="+mn-cs"/>
                      </a:endParaRPr>
                    </a:p>
                  </a:txBody>
                  <a:tcPr anchor="ctr">
                    <a:lnL>
                      <a:noFill/>
                    </a:lnL>
                    <a:lnR>
                      <a:noFill/>
                    </a:lnR>
                    <a:lnT>
                      <a:noFill/>
                    </a:lnT>
                    <a:lnB>
                      <a:noFill/>
                    </a:lnB>
                    <a:solidFill>
                      <a:schemeClr val="bg2">
                        <a:lumMod val="40000"/>
                        <a:lumOff val="60000"/>
                      </a:schemeClr>
                    </a:solidFill>
                  </a:tcPr>
                </a:tc>
                <a:tc>
                  <a:txBody>
                    <a:bodyPr/>
                    <a:lstStyle/>
                    <a:p>
                      <a:pPr lvl="1"/>
                      <a:r>
                        <a:rPr lang="en-US" sz="1800" dirty="0"/>
                        <a:t>recursive copy (including hidden files)</a:t>
                      </a:r>
                    </a:p>
                  </a:txBody>
                  <a:tcPr anchor="ctr">
                    <a:lnL>
                      <a:noFill/>
                    </a:lnL>
                    <a:lnR>
                      <a:noFill/>
                    </a:lnR>
                    <a:lnT>
                      <a:noFill/>
                    </a:lnT>
                    <a:lnB>
                      <a:noFill/>
                    </a:lnB>
                    <a:solidFill>
                      <a:schemeClr val="bg2">
                        <a:lumMod val="40000"/>
                        <a:lumOff val="60000"/>
                      </a:schemeClr>
                    </a:solidFill>
                  </a:tcPr>
                </a:tc>
                <a:extLst>
                  <a:ext uri="{0D108BD9-81ED-4DB2-BD59-A6C34878D82A}">
                    <a16:rowId xmlns:a16="http://schemas.microsoft.com/office/drawing/2014/main" val="1696107765"/>
                  </a:ext>
                </a:extLst>
              </a:tr>
              <a:tr h="422061">
                <a:tc>
                  <a:txBody>
                    <a:bodyPr/>
                    <a:lstStyle/>
                    <a:p>
                      <a:pPr lvl="1" algn="l"/>
                      <a:r>
                        <a:rPr lang="es-ES" sz="1800" b="1" dirty="0" err="1"/>
                        <a:t>cp</a:t>
                      </a:r>
                      <a:r>
                        <a:rPr lang="es-ES" sz="1800" b="1" dirty="0"/>
                        <a:t> -u</a:t>
                      </a:r>
                    </a:p>
                  </a:txBody>
                  <a:tcPr anchor="ctr">
                    <a:lnL>
                      <a:noFill/>
                    </a:lnL>
                    <a:lnR>
                      <a:noFill/>
                    </a:lnR>
                    <a:lnT>
                      <a:noFill/>
                    </a:lnT>
                    <a:lnB>
                      <a:noFill/>
                    </a:lnB>
                  </a:tcPr>
                </a:tc>
                <a:tc>
                  <a:txBody>
                    <a:bodyPr/>
                    <a:lstStyle/>
                    <a:p>
                      <a:pPr lvl="1"/>
                      <a:r>
                        <a:rPr lang="en-US" sz="1800" dirty="0"/>
                        <a:t>update - copy when source is newer than </a:t>
                      </a:r>
                      <a:r>
                        <a:rPr lang="en-US" sz="1800" dirty="0" err="1"/>
                        <a:t>dest</a:t>
                      </a:r>
                      <a:endParaRPr lang="en-US" sz="1800" dirty="0"/>
                    </a:p>
                  </a:txBody>
                  <a:tcPr anchor="ctr">
                    <a:lnL>
                      <a:noFill/>
                    </a:lnL>
                    <a:lnR>
                      <a:noFill/>
                    </a:lnR>
                    <a:lnT>
                      <a:noFill/>
                    </a:lnT>
                    <a:lnB>
                      <a:noFill/>
                    </a:lnB>
                  </a:tcPr>
                </a:tc>
                <a:extLst>
                  <a:ext uri="{0D108BD9-81ED-4DB2-BD59-A6C34878D82A}">
                    <a16:rowId xmlns:a16="http://schemas.microsoft.com/office/drawing/2014/main" val="3113047450"/>
                  </a:ext>
                </a:extLst>
              </a:tr>
              <a:tr h="422061">
                <a:tc>
                  <a:txBody>
                    <a:bodyPr/>
                    <a:lstStyle/>
                    <a:p>
                      <a:pPr lvl="1" algn="l"/>
                      <a:r>
                        <a:rPr lang="es-ES" sz="1800" b="1" dirty="0" err="1"/>
                        <a:t>cp</a:t>
                      </a:r>
                      <a:r>
                        <a:rPr lang="es-ES" sz="1800" b="1" dirty="0"/>
                        <a:t> -v</a:t>
                      </a:r>
                    </a:p>
                  </a:txBody>
                  <a:tcPr anchor="ctr">
                    <a:lnL>
                      <a:noFill/>
                    </a:lnL>
                    <a:lnR>
                      <a:noFill/>
                    </a:lnR>
                    <a:lnT>
                      <a:noFill/>
                    </a:lnT>
                    <a:lnB>
                      <a:noFill/>
                    </a:lnB>
                    <a:solidFill>
                      <a:schemeClr val="bg2">
                        <a:lumMod val="40000"/>
                        <a:lumOff val="60000"/>
                      </a:schemeClr>
                    </a:solidFill>
                  </a:tcPr>
                </a:tc>
                <a:tc>
                  <a:txBody>
                    <a:bodyPr/>
                    <a:lstStyle/>
                    <a:p>
                      <a:pPr lvl="1"/>
                      <a:r>
                        <a:rPr lang="es-ES" sz="1800" dirty="0"/>
                        <a:t>verbose - </a:t>
                      </a:r>
                      <a:r>
                        <a:rPr lang="es-ES" sz="1800" dirty="0" err="1"/>
                        <a:t>print</a:t>
                      </a:r>
                      <a:r>
                        <a:rPr lang="es-ES" sz="1800" dirty="0"/>
                        <a:t> informative </a:t>
                      </a:r>
                      <a:r>
                        <a:rPr lang="es-ES" sz="1800" dirty="0" err="1"/>
                        <a:t>messages</a:t>
                      </a:r>
                      <a:endParaRPr lang="es-ES" sz="1800" dirty="0"/>
                    </a:p>
                  </a:txBody>
                  <a:tcPr anchor="ctr">
                    <a:lnL>
                      <a:noFill/>
                    </a:lnL>
                    <a:lnR>
                      <a:noFill/>
                    </a:lnR>
                    <a:lnT>
                      <a:noFill/>
                    </a:lnT>
                    <a:lnB>
                      <a:noFill/>
                    </a:lnB>
                    <a:solidFill>
                      <a:schemeClr val="bg2">
                        <a:lumMod val="40000"/>
                        <a:lumOff val="60000"/>
                      </a:schemeClr>
                    </a:solidFill>
                  </a:tcPr>
                </a:tc>
                <a:extLst>
                  <a:ext uri="{0D108BD9-81ED-4DB2-BD59-A6C34878D82A}">
                    <a16:rowId xmlns:a16="http://schemas.microsoft.com/office/drawing/2014/main" val="1480333667"/>
                  </a:ext>
                </a:extLst>
              </a:tr>
            </a:tbl>
          </a:graphicData>
        </a:graphic>
      </p:graphicFrame>
    </p:spTree>
    <p:extLst>
      <p:ext uri="{BB962C8B-B14F-4D97-AF65-F5344CB8AC3E}">
        <p14:creationId xmlns:p14="http://schemas.microsoft.com/office/powerpoint/2010/main" val="28715669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ceHolder 1">
            <a:extLst>
              <a:ext uri="{FF2B5EF4-FFF2-40B4-BE49-F238E27FC236}">
                <a16:creationId xmlns:a16="http://schemas.microsoft.com/office/drawing/2014/main" id="{9A9F4793-A767-FD86-005F-83025CFFA323}"/>
              </a:ext>
            </a:extLst>
          </p:cNvPr>
          <p:cNvSpPr txBox="1">
            <a:spLocks/>
          </p:cNvSpPr>
          <p:nvPr/>
        </p:nvSpPr>
        <p:spPr>
          <a:xfrm>
            <a:off x="739740" y="463507"/>
            <a:ext cx="8700840" cy="784440"/>
          </a:xfrm>
          <a:prstGeom prst="rect">
            <a:avLst/>
          </a:prstGeom>
          <a:noFill/>
          <a:ln w="0">
            <a:noFill/>
          </a:ln>
        </p:spPr>
        <p:txBody>
          <a:bodyPr wrap="square" lIns="0" tIns="91440" rIns="0" bIns="91440" anchor="t">
            <a:noAutofit/>
          </a:bodyPr>
          <a:lstStyle>
            <a:lvl1pPr algn="l" defTabSz="914400" rtl="0" eaLnBrk="1" latinLnBrk="0" hangingPunct="1">
              <a:lnSpc>
                <a:spcPct val="90000"/>
              </a:lnSpc>
              <a:spcBef>
                <a:spcPct val="0"/>
              </a:spcBef>
              <a:buNone/>
              <a:defRPr sz="4400" b="0" i="0" kern="1200">
                <a:solidFill>
                  <a:schemeClr val="tx1"/>
                </a:solidFill>
                <a:latin typeface="+mj-lt"/>
                <a:ea typeface="+mj-ea"/>
                <a:cs typeface="+mj-cs"/>
              </a:defRPr>
            </a:lvl1pPr>
          </a:lstStyle>
          <a:p>
            <a:pPr>
              <a:lnSpc>
                <a:spcPct val="100000"/>
              </a:lnSpc>
              <a:tabLst>
                <a:tab pos="0" algn="l"/>
              </a:tabLst>
            </a:pPr>
            <a:r>
              <a:rPr lang="es-ES" sz="2800" spc="-1" dirty="0" err="1">
                <a:solidFill>
                  <a:schemeClr val="dk1"/>
                </a:solidFill>
                <a:latin typeface="Proxima Nova"/>
              </a:rPr>
              <a:t>mv</a:t>
            </a:r>
            <a:endParaRPr lang="es-ES" sz="2800" spc="-1" dirty="0">
              <a:solidFill>
                <a:srgbClr val="000000"/>
              </a:solidFill>
              <a:latin typeface="Arial"/>
            </a:endParaRPr>
          </a:p>
        </p:txBody>
      </p:sp>
      <p:sp>
        <p:nvSpPr>
          <p:cNvPr id="2" name="Rectangle 3">
            <a:extLst>
              <a:ext uri="{FF2B5EF4-FFF2-40B4-BE49-F238E27FC236}">
                <a16:creationId xmlns:a16="http://schemas.microsoft.com/office/drawing/2014/main" id="{AF9E4F96-1942-71F1-9507-44F85B103877}"/>
              </a:ext>
            </a:extLst>
          </p:cNvPr>
          <p:cNvSpPr>
            <a:spLocks noChangeArrowheads="1"/>
          </p:cNvSpPr>
          <p:nvPr/>
        </p:nvSpPr>
        <p:spPr bwMode="auto">
          <a:xfrm>
            <a:off x="561836" y="1145598"/>
            <a:ext cx="7480638" cy="866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lang="en-US" altLang="es-ES" b="1" i="1" dirty="0">
                <a:solidFill>
                  <a:schemeClr val="accent5"/>
                </a:solidFill>
                <a:latin typeface="Proxima Nova"/>
                <a:ea typeface="Lucida Sans Unicode" panose="020B0602030504020204" pitchFamily="34" charset="0"/>
                <a:cs typeface="Lucida Sans Unicode" panose="020B0602030504020204" pitchFamily="34" charset="0"/>
              </a:rPr>
              <a:t>mv</a:t>
            </a:r>
            <a:r>
              <a:rPr kumimoji="0" lang="en-US" altLang="es-ES" b="1" i="1" u="none" strike="noStrike" cap="none" normalizeH="0" baseline="0" dirty="0">
                <a:ln>
                  <a:noFill/>
                </a:ln>
                <a:solidFill>
                  <a:schemeClr val="accent5"/>
                </a:solidFill>
                <a:effectLst/>
                <a:latin typeface="Proxima Nova"/>
                <a:ea typeface="Lucida Sans Unicode" panose="020B0602030504020204" pitchFamily="34" charset="0"/>
                <a:cs typeface="Lucida Sans Unicode" panose="020B0602030504020204" pitchFamily="34" charset="0"/>
              </a:rPr>
              <a:t> (move):  </a:t>
            </a:r>
            <a:r>
              <a:rPr kumimoji="0" lang="en-US" altLang="es-ES" u="none" strike="noStrike" cap="none" normalizeH="0" baseline="0" dirty="0">
                <a:ln>
                  <a:noFill/>
                </a:ln>
                <a:effectLst/>
                <a:latin typeface="Proxima Nova"/>
                <a:ea typeface="Lucida Sans Unicode" panose="020B0602030504020204" pitchFamily="34" charset="0"/>
                <a:cs typeface="Lucida Sans Unicode" panose="020B0602030504020204" pitchFamily="34" charset="0"/>
              </a:rPr>
              <a:t>move from one directory place to another either rename </a:t>
            </a:r>
          </a:p>
          <a:p>
            <a:pPr marL="0" marR="0" lvl="0" indent="0" algn="l" defTabSz="914400" rtl="0" eaLnBrk="0" fontAlgn="base" latinLnBrk="0" hangingPunct="0">
              <a:lnSpc>
                <a:spcPct val="150000"/>
              </a:lnSpc>
              <a:spcBef>
                <a:spcPct val="0"/>
              </a:spcBef>
              <a:spcAft>
                <a:spcPct val="0"/>
              </a:spcAft>
              <a:buClrTx/>
              <a:buSzTx/>
              <a:buFontTx/>
              <a:buNone/>
              <a:tabLst/>
            </a:pPr>
            <a:r>
              <a:rPr lang="en-US" altLang="es-ES" dirty="0">
                <a:latin typeface="Proxima Nova"/>
                <a:ea typeface="Lucida Sans Unicode" panose="020B0602030504020204" pitchFamily="34" charset="0"/>
                <a:cs typeface="Lucida Sans Unicode" panose="020B0602030504020204" pitchFamily="34" charset="0"/>
              </a:rPr>
              <a:t>                     </a:t>
            </a:r>
            <a:r>
              <a:rPr kumimoji="0" lang="en-US" altLang="es-ES" u="none" strike="noStrike" cap="none" normalizeH="0" baseline="0" dirty="0">
                <a:ln>
                  <a:noFill/>
                </a:ln>
                <a:effectLst/>
                <a:latin typeface="Proxima Nova"/>
                <a:ea typeface="Lucida Sans Unicode" panose="020B0602030504020204" pitchFamily="34" charset="0"/>
                <a:cs typeface="Lucida Sans Unicode" panose="020B0602030504020204" pitchFamily="34" charset="0"/>
              </a:rPr>
              <a:t>of the current folder/file</a:t>
            </a:r>
            <a:endParaRPr kumimoji="0" lang="es-ES" altLang="es-ES" u="none" strike="noStrike" cap="none" normalizeH="0" baseline="0" dirty="0">
              <a:ln>
                <a:noFill/>
              </a:ln>
              <a:effectLst/>
              <a:latin typeface="Proxima Nova"/>
            </a:endParaRPr>
          </a:p>
        </p:txBody>
      </p:sp>
      <p:sp>
        <p:nvSpPr>
          <p:cNvPr id="3" name="CuadroTexto 2">
            <a:extLst>
              <a:ext uri="{FF2B5EF4-FFF2-40B4-BE49-F238E27FC236}">
                <a16:creationId xmlns:a16="http://schemas.microsoft.com/office/drawing/2014/main" id="{9D24D403-740C-7FD5-B98A-6E564FA5DF13}"/>
              </a:ext>
            </a:extLst>
          </p:cNvPr>
          <p:cNvSpPr txBox="1"/>
          <p:nvPr/>
        </p:nvSpPr>
        <p:spPr>
          <a:xfrm>
            <a:off x="718770" y="2291106"/>
            <a:ext cx="8620860" cy="463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nSpc>
                <a:spcPct val="150000"/>
              </a:lnSpc>
            </a:pPr>
            <a:r>
              <a:rPr kumimoji="0" lang="es-ES" altLang="es-ES" b="1" i="0" u="none" strike="noStrike" cap="none" normalizeH="0" baseline="0" dirty="0">
                <a:ln>
                  <a:noFill/>
                </a:ln>
                <a:effectLst/>
                <a:latin typeface="Consolas" panose="020B0609020204030204" pitchFamily="49" charset="0"/>
              </a:rPr>
              <a:t>$ </a:t>
            </a:r>
            <a:r>
              <a:rPr kumimoji="0" lang="es-ES" altLang="es-ES" b="1" i="0" u="none" strike="noStrike" cap="none" normalizeH="0" baseline="0" dirty="0" err="1">
                <a:ln>
                  <a:noFill/>
                </a:ln>
                <a:effectLst/>
                <a:latin typeface="Consolas" panose="020B0609020204030204" pitchFamily="49" charset="0"/>
              </a:rPr>
              <a:t>mv</a:t>
            </a:r>
            <a:r>
              <a:rPr kumimoji="0" lang="es-ES" altLang="es-ES" b="1" i="0" u="none" strike="noStrike" cap="none" normalizeH="0" baseline="0" dirty="0">
                <a:ln>
                  <a:noFill/>
                </a:ln>
                <a:effectLst/>
                <a:latin typeface="Consolas" panose="020B0609020204030204" pitchFamily="49" charset="0"/>
              </a:rPr>
              <a:t> [</a:t>
            </a:r>
            <a:r>
              <a:rPr kumimoji="0" lang="es-ES" altLang="es-ES" b="1" i="0" u="none" strike="noStrike" cap="none" normalizeH="0" baseline="0" dirty="0" err="1">
                <a:ln>
                  <a:noFill/>
                </a:ln>
                <a:effectLst/>
                <a:latin typeface="Consolas" panose="020B0609020204030204" pitchFamily="49" charset="0"/>
              </a:rPr>
              <a:t>options</a:t>
            </a:r>
            <a:r>
              <a:rPr kumimoji="0" lang="es-ES" altLang="es-ES" b="1" i="0" u="none" strike="noStrike" cap="none" normalizeH="0" baseline="0" dirty="0">
                <a:ln>
                  <a:noFill/>
                </a:ln>
                <a:effectLst/>
                <a:latin typeface="Consolas" panose="020B0609020204030204" pitchFamily="49" charset="0"/>
              </a:rPr>
              <a:t>] </a:t>
            </a:r>
            <a:r>
              <a:rPr kumimoji="0" lang="es-ES" altLang="es-ES" b="1" i="0" u="none" strike="noStrike" cap="none" normalizeH="0" baseline="0" dirty="0" err="1">
                <a:ln>
                  <a:noFill/>
                </a:ln>
                <a:effectLst/>
                <a:latin typeface="Consolas" panose="020B0609020204030204" pitchFamily="49" charset="0"/>
              </a:rPr>
              <a:t>source</a:t>
            </a:r>
            <a:r>
              <a:rPr kumimoji="0" lang="es-ES" altLang="es-ES" b="1" i="0" u="none" strike="noStrike" cap="none" normalizeH="0" baseline="0" dirty="0">
                <a:ln>
                  <a:noFill/>
                </a:ln>
                <a:effectLst/>
                <a:latin typeface="Consolas" panose="020B0609020204030204" pitchFamily="49" charset="0"/>
              </a:rPr>
              <a:t> </a:t>
            </a:r>
            <a:r>
              <a:rPr kumimoji="0" lang="es-ES" altLang="es-ES" b="1" i="0" u="none" strike="noStrike" cap="none" normalizeH="0" baseline="0" dirty="0" err="1">
                <a:ln>
                  <a:noFill/>
                </a:ln>
                <a:effectLst/>
                <a:latin typeface="Consolas" panose="020B0609020204030204" pitchFamily="49" charset="0"/>
              </a:rPr>
              <a:t>dest</a:t>
            </a:r>
            <a:endParaRPr kumimoji="0" lang="es-ES" altLang="es-ES" b="1" i="0" u="none" strike="noStrike" cap="none" normalizeH="0" baseline="0" dirty="0">
              <a:ln>
                <a:noFill/>
              </a:ln>
              <a:effectLst/>
              <a:latin typeface="Consolas" panose="020B0609020204030204" pitchFamily="49" charset="0"/>
            </a:endParaRPr>
          </a:p>
        </p:txBody>
      </p:sp>
      <p:sp>
        <p:nvSpPr>
          <p:cNvPr id="4" name="CuadroTexto 3">
            <a:extLst>
              <a:ext uri="{FF2B5EF4-FFF2-40B4-BE49-F238E27FC236}">
                <a16:creationId xmlns:a16="http://schemas.microsoft.com/office/drawing/2014/main" id="{DB52A8CC-ED45-624C-05D9-AD55B7BD7233}"/>
              </a:ext>
            </a:extLst>
          </p:cNvPr>
          <p:cNvSpPr txBox="1"/>
          <p:nvPr/>
        </p:nvSpPr>
        <p:spPr>
          <a:xfrm>
            <a:off x="513561" y="3329799"/>
            <a:ext cx="9153197" cy="260584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s-ES" b="1" dirty="0" err="1">
                <a:latin typeface="Proxima Nova"/>
              </a:rPr>
              <a:t>Examples</a:t>
            </a:r>
            <a:r>
              <a:rPr lang="es-ES" b="1" dirty="0">
                <a:latin typeface="Proxima Nova"/>
              </a:rPr>
              <a:t>:</a:t>
            </a:r>
            <a:r>
              <a:rPr lang="es-ES" dirty="0">
                <a:latin typeface="Proxima Nova"/>
              </a:rPr>
              <a:t> </a:t>
            </a:r>
          </a:p>
          <a:p>
            <a:pPr marL="742950" lvl="1" indent="-285750">
              <a:lnSpc>
                <a:spcPct val="150000"/>
              </a:lnSpc>
              <a:buFont typeface="Arial" panose="020B0604020202020204" pitchFamily="34" charset="0"/>
              <a:buChar char="•"/>
            </a:pPr>
            <a:r>
              <a:rPr lang="en-US" dirty="0">
                <a:latin typeface="Proxima Nova"/>
              </a:rPr>
              <a:t>Move all files in subdirectory </a:t>
            </a:r>
            <a:r>
              <a:rPr lang="en-US" dirty="0" err="1">
                <a:latin typeface="Proxima Nova"/>
              </a:rPr>
              <a:t>bak</a:t>
            </a:r>
            <a:r>
              <a:rPr lang="en-US" dirty="0">
                <a:latin typeface="Proxima Nova"/>
              </a:rPr>
              <a:t> to current directory :</a:t>
            </a:r>
            <a:endParaRPr lang="es-ES" dirty="0">
              <a:latin typeface="Proxima Nova"/>
            </a:endParaRPr>
          </a:p>
          <a:p>
            <a:pPr>
              <a:lnSpc>
                <a:spcPct val="150000"/>
              </a:lnSpc>
            </a:pPr>
            <a:endParaRPr lang="es-ES" dirty="0">
              <a:latin typeface="Proxima Nova"/>
            </a:endParaRPr>
          </a:p>
          <a:p>
            <a:pPr>
              <a:lnSpc>
                <a:spcPct val="150000"/>
              </a:lnSpc>
            </a:pPr>
            <a:endParaRPr lang="es-ES" dirty="0">
              <a:latin typeface="Proxima Nova"/>
            </a:endParaRPr>
          </a:p>
          <a:p>
            <a:pPr marL="742950" lvl="1" indent="-285750">
              <a:lnSpc>
                <a:spcPct val="150000"/>
              </a:lnSpc>
              <a:spcBef>
                <a:spcPts val="600"/>
              </a:spcBef>
              <a:buFont typeface="Arial" panose="020B0604020202020204" pitchFamily="34" charset="0"/>
              <a:buChar char="•"/>
            </a:pPr>
            <a:r>
              <a:rPr lang="es-ES" dirty="0" err="1"/>
              <a:t>Rename</a:t>
            </a:r>
            <a:r>
              <a:rPr lang="es-ES" dirty="0"/>
              <a:t> file </a:t>
            </a:r>
            <a:r>
              <a:rPr lang="es-ES" i="1" dirty="0" err="1"/>
              <a:t>main.c</a:t>
            </a:r>
            <a:r>
              <a:rPr lang="es-ES" dirty="0"/>
              <a:t> </a:t>
            </a:r>
            <a:r>
              <a:rPr lang="es-ES" dirty="0" err="1"/>
              <a:t>to</a:t>
            </a:r>
            <a:r>
              <a:rPr lang="es-ES" dirty="0"/>
              <a:t> </a:t>
            </a:r>
            <a:r>
              <a:rPr lang="es-ES" i="1" dirty="0" err="1"/>
              <a:t>main.bak</a:t>
            </a:r>
            <a:r>
              <a:rPr lang="es-ES" dirty="0"/>
              <a:t>:</a:t>
            </a:r>
            <a:endParaRPr lang="es-ES" dirty="0">
              <a:latin typeface="Proxima Nova"/>
            </a:endParaRPr>
          </a:p>
          <a:p>
            <a:pPr>
              <a:lnSpc>
                <a:spcPct val="150000"/>
              </a:lnSpc>
            </a:pPr>
            <a:endParaRPr lang="es-ES" dirty="0">
              <a:latin typeface="Proxima Nova"/>
            </a:endParaRPr>
          </a:p>
        </p:txBody>
      </p:sp>
      <p:sp>
        <p:nvSpPr>
          <p:cNvPr id="6" name="CuadroTexto 5">
            <a:extLst>
              <a:ext uri="{FF2B5EF4-FFF2-40B4-BE49-F238E27FC236}">
                <a16:creationId xmlns:a16="http://schemas.microsoft.com/office/drawing/2014/main" id="{93058DA0-C5F6-CC1A-3ACF-15B205567EDE}"/>
              </a:ext>
            </a:extLst>
          </p:cNvPr>
          <p:cNvSpPr txBox="1"/>
          <p:nvPr/>
        </p:nvSpPr>
        <p:spPr>
          <a:xfrm>
            <a:off x="1316108" y="5790318"/>
            <a:ext cx="8023522" cy="463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nSpc>
                <a:spcPct val="150000"/>
              </a:lnSpc>
            </a:pPr>
            <a:r>
              <a:rPr kumimoji="0" lang="en-US" altLang="es-ES" b="1" i="0" u="none" strike="noStrike" cap="none" normalizeH="0" baseline="0" dirty="0">
                <a:ln>
                  <a:noFill/>
                </a:ln>
                <a:effectLst/>
                <a:latin typeface="Consolas" panose="020B0609020204030204" pitchFamily="49" charset="0"/>
              </a:rPr>
              <a:t>$ mv </a:t>
            </a:r>
            <a:r>
              <a:rPr kumimoji="0" lang="en-US" altLang="es-ES" b="1" i="0" u="none" strike="noStrike" cap="none" normalizeH="0" baseline="0" dirty="0" err="1">
                <a:ln>
                  <a:noFill/>
                </a:ln>
                <a:effectLst/>
                <a:latin typeface="Consolas" panose="020B0609020204030204" pitchFamily="49" charset="0"/>
              </a:rPr>
              <a:t>main.c</a:t>
            </a:r>
            <a:r>
              <a:rPr kumimoji="0" lang="en-US" altLang="es-ES" b="1" i="0" u="none" strike="noStrike" cap="none" normalizeH="0" baseline="0" dirty="0">
                <a:ln>
                  <a:noFill/>
                </a:ln>
                <a:effectLst/>
                <a:latin typeface="Consolas" panose="020B0609020204030204" pitchFamily="49" charset="0"/>
              </a:rPr>
              <a:t> </a:t>
            </a:r>
            <a:r>
              <a:rPr kumimoji="0" lang="en-US" altLang="es-ES" b="1" i="0" u="none" strike="noStrike" cap="none" normalizeH="0" baseline="0" dirty="0" err="1">
                <a:ln>
                  <a:noFill/>
                </a:ln>
                <a:effectLst/>
                <a:latin typeface="Consolas" panose="020B0609020204030204" pitchFamily="49" charset="0"/>
              </a:rPr>
              <a:t>main.bak</a:t>
            </a:r>
            <a:endParaRPr kumimoji="0" lang="es-ES" altLang="es-ES" b="1" i="0" u="none" strike="noStrike" cap="none" normalizeH="0" baseline="0" dirty="0">
              <a:ln>
                <a:noFill/>
              </a:ln>
              <a:effectLst/>
              <a:latin typeface="Consolas" panose="020B0609020204030204" pitchFamily="49" charset="0"/>
            </a:endParaRPr>
          </a:p>
        </p:txBody>
      </p:sp>
      <p:sp>
        <p:nvSpPr>
          <p:cNvPr id="7" name="CuadroTexto 6">
            <a:extLst>
              <a:ext uri="{FF2B5EF4-FFF2-40B4-BE49-F238E27FC236}">
                <a16:creationId xmlns:a16="http://schemas.microsoft.com/office/drawing/2014/main" id="{7AFE4ED4-2354-F7A7-D705-AEE7A83BD76C}"/>
              </a:ext>
            </a:extLst>
          </p:cNvPr>
          <p:cNvSpPr txBox="1"/>
          <p:nvPr/>
        </p:nvSpPr>
        <p:spPr>
          <a:xfrm>
            <a:off x="1316108" y="4372958"/>
            <a:ext cx="8023522" cy="463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nSpc>
                <a:spcPct val="150000"/>
              </a:lnSpc>
            </a:pPr>
            <a:r>
              <a:rPr kumimoji="0" lang="en-US" altLang="es-ES" b="1" i="0" u="none" strike="noStrike" cap="none" normalizeH="0" baseline="0" dirty="0">
                <a:ln>
                  <a:noFill/>
                </a:ln>
                <a:effectLst/>
                <a:latin typeface="Consolas" panose="020B0609020204030204" pitchFamily="49" charset="0"/>
              </a:rPr>
              <a:t>$ mv </a:t>
            </a:r>
            <a:r>
              <a:rPr kumimoji="0" lang="en-US" altLang="es-ES" b="1" i="0" u="none" strike="noStrike" cap="none" normalizeH="0" baseline="0" dirty="0" err="1">
                <a:ln>
                  <a:noFill/>
                </a:ln>
                <a:effectLst/>
                <a:latin typeface="Consolas" panose="020B0609020204030204" pitchFamily="49" charset="0"/>
              </a:rPr>
              <a:t>bak</a:t>
            </a:r>
            <a:r>
              <a:rPr kumimoji="0" lang="en-US" altLang="es-ES" b="1" i="0" u="none" strike="noStrike" cap="none" normalizeH="0" baseline="0" dirty="0">
                <a:ln>
                  <a:noFill/>
                </a:ln>
                <a:effectLst/>
                <a:latin typeface="Consolas" panose="020B0609020204030204" pitchFamily="49" charset="0"/>
              </a:rPr>
              <a:t>/* .</a:t>
            </a:r>
            <a:endParaRPr kumimoji="0" lang="es-ES" altLang="es-ES" b="1" i="0" u="none" strike="noStrike" cap="none" normalizeH="0" baseline="0" dirty="0">
              <a:ln>
                <a:noFill/>
              </a:ln>
              <a:effectLst/>
              <a:latin typeface="Consolas" panose="020B0609020204030204" pitchFamily="49" charset="0"/>
            </a:endParaRPr>
          </a:p>
        </p:txBody>
      </p:sp>
      <p:sp>
        <p:nvSpPr>
          <p:cNvPr id="8" name="PlaceHolder 3">
            <a:extLst>
              <a:ext uri="{FF2B5EF4-FFF2-40B4-BE49-F238E27FC236}">
                <a16:creationId xmlns:a16="http://schemas.microsoft.com/office/drawing/2014/main" id="{2E59208D-2EDD-E5EB-146C-8407DF7572B1}"/>
              </a:ext>
            </a:extLst>
          </p:cNvPr>
          <p:cNvSpPr txBox="1">
            <a:spLocks/>
          </p:cNvSpPr>
          <p:nvPr/>
        </p:nvSpPr>
        <p:spPr>
          <a:xfrm>
            <a:off x="9012600" y="6753240"/>
            <a:ext cx="559440" cy="538560"/>
          </a:xfrm>
          <a:prstGeom prst="rect">
            <a:avLst/>
          </a:prstGeom>
          <a:noFill/>
          <a:ln w="0">
            <a:noFill/>
          </a:ln>
        </p:spPr>
        <p:txBody>
          <a:bodyPr lIns="90000" tIns="91440" rIns="90000" bIns="91440" anchor="ctr">
            <a:noAutofit/>
          </a:bodyPr>
          <a:lstStyle>
            <a:defPPr>
              <a:defRPr lang="es-ES"/>
            </a:defPPr>
            <a:lvl1pPr marL="0" indent="0" algn="r" defTabSz="914400" rtl="0" eaLnBrk="1" latinLnBrk="0" hangingPunct="1">
              <a:lnSpc>
                <a:spcPct val="100000"/>
              </a:lnSpc>
              <a:buNone/>
              <a:tabLst>
                <a:tab pos="0" algn="l"/>
              </a:tabLst>
              <a:defRPr lang="ca" sz="1000" b="0" strike="noStrike" kern="1200" spc="-1">
                <a:solidFill>
                  <a:schemeClr val="dk1"/>
                </a:solidFill>
                <a:latin typeface="Proxima Nova"/>
                <a:ea typeface="Proxima Nov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CA55A60-F011-4E84-B41B-743C779C0AE6}" type="slidenum">
              <a:rPr lang="es-ES" smtClean="0"/>
              <a:pPr/>
              <a:t>39</a:t>
            </a:fld>
            <a:endParaRPr lang="es-ES" dirty="0">
              <a:solidFill>
                <a:srgbClr val="000000"/>
              </a:solidFill>
              <a:latin typeface="Times New Roman"/>
            </a:endParaRPr>
          </a:p>
        </p:txBody>
      </p:sp>
    </p:spTree>
    <p:extLst>
      <p:ext uri="{BB962C8B-B14F-4D97-AF65-F5344CB8AC3E}">
        <p14:creationId xmlns:p14="http://schemas.microsoft.com/office/powerpoint/2010/main" val="3647683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12" name="PlaceHolder 1"/>
          <p:cNvSpPr>
            <a:spLocks noGrp="1"/>
          </p:cNvSpPr>
          <p:nvPr>
            <p:ph type="title"/>
          </p:nvPr>
        </p:nvSpPr>
        <p:spPr>
          <a:xfrm>
            <a:off x="996840" y="562320"/>
            <a:ext cx="8700840" cy="784440"/>
          </a:xfrm>
          <a:prstGeom prst="rect">
            <a:avLst/>
          </a:prstGeom>
          <a:noFill/>
          <a:ln w="0">
            <a:noFill/>
          </a:ln>
        </p:spPr>
        <p:txBody>
          <a:bodyPr lIns="0" tIns="91440" rIns="0" bIns="91440" anchor="t">
            <a:noAutofit/>
          </a:bodyPr>
          <a:lstStyle/>
          <a:p>
            <a:pPr indent="0">
              <a:lnSpc>
                <a:spcPct val="100000"/>
              </a:lnSpc>
              <a:buNone/>
              <a:tabLst>
                <a:tab pos="0" algn="l"/>
              </a:tabLst>
            </a:pPr>
            <a:r>
              <a:rPr lang="ca" sz="2800" b="0" strike="noStrike" spc="-1" dirty="0">
                <a:solidFill>
                  <a:schemeClr val="dk1"/>
                </a:solidFill>
                <a:latin typeface="Proxima Nova"/>
                <a:ea typeface="Proxima Nova"/>
              </a:rPr>
              <a:t>Linux Kernel (I)</a:t>
            </a:r>
            <a:endParaRPr lang="es-ES" sz="2800" b="0" strike="noStrike" spc="-1" dirty="0">
              <a:solidFill>
                <a:srgbClr val="000000"/>
              </a:solidFill>
              <a:latin typeface="Arial"/>
            </a:endParaRPr>
          </a:p>
        </p:txBody>
      </p:sp>
      <p:sp>
        <p:nvSpPr>
          <p:cNvPr id="213" name="PlaceHolder 2"/>
          <p:cNvSpPr>
            <a:spLocks noGrp="1"/>
          </p:cNvSpPr>
          <p:nvPr>
            <p:ph/>
          </p:nvPr>
        </p:nvSpPr>
        <p:spPr>
          <a:xfrm>
            <a:off x="996840" y="1346760"/>
            <a:ext cx="8700840" cy="4683240"/>
          </a:xfrm>
          <a:prstGeom prst="rect">
            <a:avLst/>
          </a:prstGeom>
          <a:noFill/>
          <a:ln w="0">
            <a:noFill/>
          </a:ln>
        </p:spPr>
        <p:txBody>
          <a:bodyPr lIns="0" tIns="91440" rIns="0" bIns="91440" anchor="t">
            <a:noAutofit/>
          </a:bodyPr>
          <a:lstStyle/>
          <a:p>
            <a:pPr marL="457200" indent="0">
              <a:lnSpc>
                <a:spcPct val="115000"/>
              </a:lnSpc>
              <a:buNone/>
              <a:tabLst>
                <a:tab pos="0" algn="l"/>
              </a:tabLst>
            </a:pPr>
            <a:endParaRPr lang="es-ES" sz="1800" b="0" strike="noStrike" spc="-1" dirty="0">
              <a:solidFill>
                <a:srgbClr val="000000"/>
              </a:solidFill>
              <a:latin typeface="Arial"/>
            </a:endParaRPr>
          </a:p>
          <a:p>
            <a:pPr marL="457200" indent="0">
              <a:lnSpc>
                <a:spcPct val="115000"/>
              </a:lnSpc>
              <a:buNone/>
              <a:tabLst>
                <a:tab pos="0" algn="l"/>
              </a:tabLst>
            </a:pPr>
            <a:r>
              <a:rPr lang="en-CA" sz="1800" b="0" strike="noStrike" spc="-1" dirty="0">
                <a:solidFill>
                  <a:schemeClr val="accent3"/>
                </a:solidFill>
                <a:latin typeface="Proxima Nova"/>
                <a:ea typeface="Proxima Nova"/>
              </a:rPr>
              <a:t>What is Kernel?</a:t>
            </a:r>
            <a:endParaRPr lang="es-ES" sz="1800" b="0" strike="noStrike" spc="-1" dirty="0">
              <a:solidFill>
                <a:srgbClr val="000000"/>
              </a:solidFill>
              <a:latin typeface="Arial"/>
            </a:endParaRPr>
          </a:p>
          <a:p>
            <a:pPr indent="0">
              <a:lnSpc>
                <a:spcPct val="150000"/>
              </a:lnSpc>
              <a:spcBef>
                <a:spcPts val="799"/>
              </a:spcBef>
              <a:buNone/>
              <a:tabLst>
                <a:tab pos="1106640" algn="l"/>
                <a:tab pos="2212920" algn="l"/>
                <a:tab pos="3319560" algn="l"/>
                <a:tab pos="4425840" algn="l"/>
                <a:tab pos="5532480" algn="l"/>
                <a:tab pos="6638760" algn="l"/>
                <a:tab pos="7745400" algn="l"/>
                <a:tab pos="8852040" algn="l"/>
                <a:tab pos="9958320" algn="l"/>
              </a:tabLst>
            </a:pPr>
            <a:r>
              <a:rPr lang="en-CA" sz="1800" b="0" strike="noStrike" spc="-1" dirty="0">
                <a:solidFill>
                  <a:schemeClr val="accent3"/>
                </a:solidFill>
                <a:latin typeface="Proxima Nova"/>
                <a:ea typeface="Proxima Nova"/>
              </a:rPr>
              <a:t>1. Kernel is core (main) part of Linux operating system.</a:t>
            </a:r>
            <a:endParaRPr lang="es-ES" sz="1800" b="0" strike="noStrike" spc="-1" dirty="0">
              <a:solidFill>
                <a:srgbClr val="000000"/>
              </a:solidFill>
              <a:latin typeface="Arial"/>
            </a:endParaRPr>
          </a:p>
          <a:p>
            <a:pPr indent="0">
              <a:lnSpc>
                <a:spcPct val="150000"/>
              </a:lnSpc>
              <a:spcBef>
                <a:spcPts val="799"/>
              </a:spcBef>
              <a:buNone/>
              <a:tabLst>
                <a:tab pos="1106640" algn="l"/>
                <a:tab pos="2212920" algn="l"/>
                <a:tab pos="3319560" algn="l"/>
                <a:tab pos="4425840" algn="l"/>
                <a:tab pos="5532480" algn="l"/>
                <a:tab pos="6638760" algn="l"/>
                <a:tab pos="7745400" algn="l"/>
                <a:tab pos="8852040" algn="l"/>
                <a:tab pos="9958320" algn="l"/>
              </a:tabLst>
            </a:pPr>
            <a:r>
              <a:rPr lang="en-CA" sz="1800" b="0" strike="noStrike" spc="-1" dirty="0">
                <a:solidFill>
                  <a:schemeClr val="accent3"/>
                </a:solidFill>
                <a:latin typeface="Proxima Nova"/>
                <a:ea typeface="Proxima Nova"/>
              </a:rPr>
              <a:t>2. It is collection of routine communicate with hardware directly.</a:t>
            </a:r>
            <a:endParaRPr lang="es-ES" sz="1800" b="0" strike="noStrike" spc="-1" dirty="0">
              <a:solidFill>
                <a:srgbClr val="000000"/>
              </a:solidFill>
              <a:latin typeface="Arial"/>
            </a:endParaRPr>
          </a:p>
          <a:p>
            <a:pPr indent="0">
              <a:lnSpc>
                <a:spcPct val="150000"/>
              </a:lnSpc>
              <a:spcBef>
                <a:spcPts val="799"/>
              </a:spcBef>
              <a:buNone/>
              <a:tabLst>
                <a:tab pos="1106640" algn="l"/>
                <a:tab pos="2212920" algn="l"/>
                <a:tab pos="3319560" algn="l"/>
                <a:tab pos="4425840" algn="l"/>
                <a:tab pos="5532480" algn="l"/>
                <a:tab pos="6638760" algn="l"/>
                <a:tab pos="7745400" algn="l"/>
                <a:tab pos="8852040" algn="l"/>
                <a:tab pos="9958320" algn="l"/>
              </a:tabLst>
            </a:pPr>
            <a:r>
              <a:rPr lang="en-CA" sz="1800" b="0" strike="noStrike" spc="-1" dirty="0">
                <a:solidFill>
                  <a:schemeClr val="accent3"/>
                </a:solidFill>
                <a:latin typeface="Proxima Nova"/>
                <a:ea typeface="Proxima Nova"/>
              </a:rPr>
              <a:t>3. It loads into memory when Linux is booted.</a:t>
            </a:r>
            <a:endParaRPr lang="es-ES" sz="1800" b="0" strike="noStrike" spc="-1" dirty="0">
              <a:solidFill>
                <a:srgbClr val="000000"/>
              </a:solidFill>
              <a:latin typeface="Arial"/>
            </a:endParaRPr>
          </a:p>
          <a:p>
            <a:pPr indent="0">
              <a:lnSpc>
                <a:spcPct val="150000"/>
              </a:lnSpc>
              <a:spcBef>
                <a:spcPts val="799"/>
              </a:spcBef>
              <a:buNone/>
              <a:tabLst>
                <a:tab pos="1106640" algn="l"/>
                <a:tab pos="2212920" algn="l"/>
                <a:tab pos="3319560" algn="l"/>
                <a:tab pos="4425840" algn="l"/>
                <a:tab pos="5532480" algn="l"/>
                <a:tab pos="6638760" algn="l"/>
                <a:tab pos="7745400" algn="l"/>
                <a:tab pos="8852040" algn="l"/>
                <a:tab pos="9958320" algn="l"/>
              </a:tabLst>
            </a:pPr>
            <a:r>
              <a:rPr lang="en-CA" sz="1800" b="0" strike="noStrike" spc="-1" dirty="0">
                <a:solidFill>
                  <a:schemeClr val="accent3"/>
                </a:solidFill>
                <a:latin typeface="Proxima Nova"/>
                <a:ea typeface="Proxima Nova"/>
              </a:rPr>
              <a:t>4. Kernel provides support to user programs through system call.</a:t>
            </a:r>
            <a:endParaRPr lang="es-ES" sz="1800" b="0" strike="noStrike" spc="-1" dirty="0">
              <a:solidFill>
                <a:srgbClr val="000000"/>
              </a:solidFill>
              <a:latin typeface="Arial"/>
            </a:endParaRPr>
          </a:p>
          <a:p>
            <a:pPr indent="0">
              <a:lnSpc>
                <a:spcPct val="150000"/>
              </a:lnSpc>
              <a:spcBef>
                <a:spcPts val="799"/>
              </a:spcBef>
              <a:buNone/>
              <a:tabLst>
                <a:tab pos="1106640" algn="l"/>
                <a:tab pos="2212920" algn="l"/>
                <a:tab pos="3319560" algn="l"/>
                <a:tab pos="4425840" algn="l"/>
                <a:tab pos="5532480" algn="l"/>
                <a:tab pos="6638760" algn="l"/>
                <a:tab pos="7745400" algn="l"/>
                <a:tab pos="8852040" algn="l"/>
                <a:tab pos="9958320" algn="l"/>
              </a:tabLst>
            </a:pPr>
            <a:r>
              <a:rPr lang="en-CA" sz="1800" b="0" strike="noStrike" spc="-1" dirty="0">
                <a:solidFill>
                  <a:schemeClr val="accent3"/>
                </a:solidFill>
                <a:latin typeface="Proxima Nova"/>
                <a:ea typeface="Proxima Nova"/>
              </a:rPr>
              <a:t>5. Kernel manages Computer memory, schedules processes, decides priorities of processes and performs other tasks.</a:t>
            </a:r>
            <a:endParaRPr lang="es-ES" sz="1800" b="0" strike="noStrike" spc="-1" dirty="0">
              <a:solidFill>
                <a:srgbClr val="000000"/>
              </a:solidFill>
              <a:latin typeface="Arial"/>
            </a:endParaRPr>
          </a:p>
          <a:p>
            <a:pPr indent="0">
              <a:lnSpc>
                <a:spcPct val="150000"/>
              </a:lnSpc>
              <a:spcBef>
                <a:spcPts val="799"/>
              </a:spcBef>
              <a:buNone/>
              <a:tabLst>
                <a:tab pos="1106640" algn="l"/>
                <a:tab pos="2212920" algn="l"/>
                <a:tab pos="3319560" algn="l"/>
                <a:tab pos="4425840" algn="l"/>
                <a:tab pos="5532480" algn="l"/>
                <a:tab pos="6638760" algn="l"/>
                <a:tab pos="7745400" algn="l"/>
                <a:tab pos="8852040" algn="l"/>
                <a:tab pos="9958320" algn="l"/>
              </a:tabLst>
            </a:pPr>
            <a:r>
              <a:rPr lang="en-CA" sz="1800" b="0" strike="noStrike" spc="-1" dirty="0">
                <a:solidFill>
                  <a:schemeClr val="accent3"/>
                </a:solidFill>
                <a:latin typeface="Proxima Nova"/>
                <a:ea typeface="Proxima Nova"/>
              </a:rPr>
              <a:t>6. Kernel does lot of work even if no application software is running.</a:t>
            </a:r>
            <a:endParaRPr lang="es-ES" sz="1800" b="0" strike="noStrike" spc="-1" dirty="0">
              <a:solidFill>
                <a:srgbClr val="000000"/>
              </a:solidFill>
              <a:latin typeface="Arial"/>
            </a:endParaRPr>
          </a:p>
        </p:txBody>
      </p:sp>
      <p:sp>
        <p:nvSpPr>
          <p:cNvPr id="214" name="PlaceHolder 3"/>
          <p:cNvSpPr>
            <a:spLocks noGrp="1"/>
          </p:cNvSpPr>
          <p:nvPr>
            <p:ph type="sldNum" idx="9"/>
          </p:nvPr>
        </p:nvSpPr>
        <p:spPr>
          <a:xfrm>
            <a:off x="9012600" y="6753240"/>
            <a:ext cx="559440" cy="538560"/>
          </a:xfrm>
          <a:prstGeom prst="rect">
            <a:avLst/>
          </a:prstGeom>
          <a:noFill/>
          <a:ln w="0">
            <a:noFill/>
          </a:ln>
        </p:spPr>
        <p:txBody>
          <a:bodyPr lIns="90000" tIns="91440" rIns="90000" bIns="91440" anchor="ctr">
            <a:noAutofit/>
          </a:bodyPr>
          <a:lstStyle>
            <a:lvl1pPr indent="0" algn="r">
              <a:lnSpc>
                <a:spcPct val="100000"/>
              </a:lnSpc>
              <a:buNone/>
              <a:tabLst>
                <a:tab pos="0" algn="l"/>
              </a:tabLst>
              <a:defRPr lang="ca" sz="1000" b="0" strike="noStrike" spc="-1">
                <a:solidFill>
                  <a:schemeClr val="dk1"/>
                </a:solidFill>
                <a:latin typeface="Proxima Nova"/>
                <a:ea typeface="Proxima Nova"/>
              </a:defRPr>
            </a:lvl1pPr>
          </a:lstStyle>
          <a:p>
            <a:pPr indent="0" algn="r">
              <a:lnSpc>
                <a:spcPct val="100000"/>
              </a:lnSpc>
              <a:buNone/>
              <a:tabLst>
                <a:tab pos="0" algn="l"/>
              </a:tabLst>
            </a:pPr>
            <a:fld id="{25772777-79B8-4889-AAC2-60A6EEF03696}" type="slidenum">
              <a:rPr lang="ca" sz="1000" b="0" strike="noStrike" spc="-1">
                <a:solidFill>
                  <a:schemeClr val="dk1"/>
                </a:solidFill>
                <a:latin typeface="Proxima Nova"/>
                <a:ea typeface="Proxima Nova"/>
              </a:rPr>
              <a:t>4</a:t>
            </a:fld>
            <a:endParaRPr lang="es-ES" sz="1000" b="0" strike="noStrike" spc="-1">
              <a:solidFill>
                <a:srgbClr val="000000"/>
              </a:solidFill>
              <a:latin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ceHolder 1">
            <a:extLst>
              <a:ext uri="{FF2B5EF4-FFF2-40B4-BE49-F238E27FC236}">
                <a16:creationId xmlns:a16="http://schemas.microsoft.com/office/drawing/2014/main" id="{9A9F4793-A767-FD86-005F-83025CFFA323}"/>
              </a:ext>
            </a:extLst>
          </p:cNvPr>
          <p:cNvSpPr txBox="1">
            <a:spLocks/>
          </p:cNvSpPr>
          <p:nvPr/>
        </p:nvSpPr>
        <p:spPr>
          <a:xfrm>
            <a:off x="739740" y="463507"/>
            <a:ext cx="8700840" cy="784440"/>
          </a:xfrm>
          <a:prstGeom prst="rect">
            <a:avLst/>
          </a:prstGeom>
          <a:noFill/>
          <a:ln w="0">
            <a:noFill/>
          </a:ln>
        </p:spPr>
        <p:txBody>
          <a:bodyPr wrap="square" lIns="0" tIns="91440" rIns="0" bIns="91440" anchor="t">
            <a:noAutofit/>
          </a:bodyPr>
          <a:lstStyle>
            <a:lvl1pPr algn="l" defTabSz="914400" rtl="0" eaLnBrk="1" latinLnBrk="0" hangingPunct="1">
              <a:lnSpc>
                <a:spcPct val="90000"/>
              </a:lnSpc>
              <a:spcBef>
                <a:spcPct val="0"/>
              </a:spcBef>
              <a:buNone/>
              <a:defRPr sz="4400" b="0" i="0" kern="1200">
                <a:solidFill>
                  <a:schemeClr val="tx1"/>
                </a:solidFill>
                <a:latin typeface="+mj-lt"/>
                <a:ea typeface="+mj-ea"/>
                <a:cs typeface="+mj-cs"/>
              </a:defRPr>
            </a:lvl1pPr>
          </a:lstStyle>
          <a:p>
            <a:pPr>
              <a:lnSpc>
                <a:spcPct val="100000"/>
              </a:lnSpc>
              <a:tabLst>
                <a:tab pos="0" algn="l"/>
              </a:tabLst>
            </a:pPr>
            <a:r>
              <a:rPr lang="es-ES" sz="2800" spc="-1" dirty="0" err="1">
                <a:solidFill>
                  <a:schemeClr val="dk1"/>
                </a:solidFill>
                <a:latin typeface="Proxima Nova"/>
              </a:rPr>
              <a:t>Less</a:t>
            </a:r>
            <a:r>
              <a:rPr lang="es-ES" sz="2800" spc="-1" dirty="0">
                <a:solidFill>
                  <a:schemeClr val="dk1"/>
                </a:solidFill>
                <a:latin typeface="Proxima Nova"/>
              </a:rPr>
              <a:t>, </a:t>
            </a:r>
            <a:r>
              <a:rPr lang="es-ES" sz="2800" spc="-1" dirty="0" err="1">
                <a:solidFill>
                  <a:schemeClr val="dk1"/>
                </a:solidFill>
                <a:latin typeface="Proxima Nova"/>
              </a:rPr>
              <a:t>cat</a:t>
            </a:r>
            <a:endParaRPr lang="es-ES" sz="2800" spc="-1" dirty="0">
              <a:solidFill>
                <a:srgbClr val="000000"/>
              </a:solidFill>
              <a:latin typeface="Arial"/>
            </a:endParaRPr>
          </a:p>
        </p:txBody>
      </p:sp>
      <p:sp>
        <p:nvSpPr>
          <p:cNvPr id="2" name="Rectangle 3">
            <a:extLst>
              <a:ext uri="{FF2B5EF4-FFF2-40B4-BE49-F238E27FC236}">
                <a16:creationId xmlns:a16="http://schemas.microsoft.com/office/drawing/2014/main" id="{AF9E4F96-1942-71F1-9507-44F85B103877}"/>
              </a:ext>
            </a:extLst>
          </p:cNvPr>
          <p:cNvSpPr>
            <a:spLocks noChangeArrowheads="1"/>
          </p:cNvSpPr>
          <p:nvPr/>
        </p:nvSpPr>
        <p:spPr bwMode="auto">
          <a:xfrm>
            <a:off x="513561" y="1475851"/>
            <a:ext cx="8559779" cy="2454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14630">
              <a:spcBef>
                <a:spcPts val="640"/>
              </a:spcBef>
              <a:spcAft>
                <a:spcPts val="0"/>
              </a:spcAft>
            </a:pPr>
            <a:r>
              <a:rPr lang="en-US" b="1" i="1" dirty="0">
                <a:solidFill>
                  <a:srgbClr val="C00000"/>
                </a:solidFill>
                <a:effectLst/>
                <a:latin typeface="Proxima Nova"/>
                <a:ea typeface="Lucida Sans Unicode" panose="020B0602030504020204" pitchFamily="34" charset="0"/>
              </a:rPr>
              <a:t>less:</a:t>
            </a:r>
            <a:r>
              <a:rPr lang="en-US" b="1" i="1" spc="-15" dirty="0">
                <a:solidFill>
                  <a:srgbClr val="C00000"/>
                </a:solidFill>
                <a:effectLst/>
                <a:latin typeface="Proxima Nova"/>
                <a:ea typeface="Lucida Sans Unicode" panose="020B0602030504020204" pitchFamily="34" charset="0"/>
              </a:rPr>
              <a:t>  </a:t>
            </a:r>
          </a:p>
          <a:p>
            <a:pPr marL="500380" indent="-285750">
              <a:spcBef>
                <a:spcPts val="640"/>
              </a:spcBef>
              <a:spcAft>
                <a:spcPts val="0"/>
              </a:spcAft>
              <a:buFont typeface="Arial" panose="020B0604020202020204" pitchFamily="34" charset="0"/>
              <a:buChar char="•"/>
            </a:pPr>
            <a:r>
              <a:rPr lang="en-US" spc="-15" dirty="0">
                <a:effectLst/>
                <a:latin typeface="Proxima Nova"/>
                <a:ea typeface="Lucida Sans Unicode" panose="020B0602030504020204" pitchFamily="34" charset="0"/>
              </a:rPr>
              <a:t>less is a terminal pager program on Unix, Windows, and Unix-like systems </a:t>
            </a:r>
          </a:p>
          <a:p>
            <a:pPr marL="500380" indent="-285750">
              <a:spcBef>
                <a:spcPts val="640"/>
              </a:spcBef>
              <a:spcAft>
                <a:spcPts val="0"/>
              </a:spcAft>
              <a:buFont typeface="Arial" panose="020B0604020202020204" pitchFamily="34" charset="0"/>
              <a:buChar char="•"/>
            </a:pPr>
            <a:r>
              <a:rPr lang="en-US" spc="-15" dirty="0">
                <a:effectLst/>
                <a:latin typeface="Proxima Nova"/>
                <a:ea typeface="Lucida Sans Unicode" panose="020B0602030504020204" pitchFamily="34" charset="0"/>
              </a:rPr>
              <a:t>used to view (but not change) the contents of a text file one screen at a time. </a:t>
            </a:r>
          </a:p>
          <a:p>
            <a:pPr marL="500380" indent="-285750">
              <a:spcBef>
                <a:spcPts val="640"/>
              </a:spcBef>
              <a:spcAft>
                <a:spcPts val="0"/>
              </a:spcAft>
              <a:buFont typeface="Arial" panose="020B0604020202020204" pitchFamily="34" charset="0"/>
              <a:buChar char="•"/>
            </a:pPr>
            <a:r>
              <a:rPr lang="en-US" spc="-15" dirty="0">
                <a:effectLst/>
                <a:latin typeface="Proxima Nova"/>
                <a:ea typeface="Lucida Sans Unicode" panose="020B0602030504020204" pitchFamily="34" charset="0"/>
              </a:rPr>
              <a:t>It is similar to more, but has the extended capability of allowing both forward </a:t>
            </a:r>
          </a:p>
          <a:p>
            <a:pPr marL="214630">
              <a:spcBef>
                <a:spcPts val="640"/>
              </a:spcBef>
              <a:spcAft>
                <a:spcPts val="0"/>
              </a:spcAft>
            </a:pPr>
            <a:r>
              <a:rPr lang="en-US" spc="-15" dirty="0">
                <a:latin typeface="Proxima Nova"/>
                <a:ea typeface="Lucida Sans Unicode" panose="020B0602030504020204" pitchFamily="34" charset="0"/>
              </a:rPr>
              <a:t>    </a:t>
            </a:r>
            <a:r>
              <a:rPr lang="en-US" spc="-15" dirty="0">
                <a:effectLst/>
                <a:latin typeface="Proxima Nova"/>
                <a:ea typeface="Lucida Sans Unicode" panose="020B0602030504020204" pitchFamily="34" charset="0"/>
              </a:rPr>
              <a:t>and backward navigation </a:t>
            </a:r>
          </a:p>
          <a:p>
            <a:pPr marL="214630">
              <a:spcBef>
                <a:spcPts val="640"/>
              </a:spcBef>
              <a:spcAft>
                <a:spcPts val="0"/>
              </a:spcAft>
            </a:pPr>
            <a:endParaRPr lang="en-US" dirty="0">
              <a:latin typeface="Proxima Nova"/>
              <a:ea typeface="Lucida Sans Unicode" panose="020B0602030504020204" pitchFamily="34" charset="0"/>
            </a:endParaRPr>
          </a:p>
          <a:p>
            <a:pPr marL="214630">
              <a:spcBef>
                <a:spcPts val="310"/>
              </a:spcBef>
              <a:spcAft>
                <a:spcPts val="0"/>
              </a:spcAft>
            </a:pPr>
            <a:r>
              <a:rPr lang="en-US" b="1" i="1" dirty="0">
                <a:solidFill>
                  <a:srgbClr val="C00000"/>
                </a:solidFill>
                <a:effectLst/>
                <a:latin typeface="Proxima Nova"/>
                <a:ea typeface="Lucida Sans Unicode" panose="020B0602030504020204" pitchFamily="34" charset="0"/>
              </a:rPr>
              <a:t>cat:</a:t>
            </a:r>
            <a:r>
              <a:rPr lang="en-US" b="1" i="1" spc="-75" dirty="0">
                <a:solidFill>
                  <a:srgbClr val="C00000"/>
                </a:solidFill>
                <a:effectLst/>
                <a:latin typeface="Proxima Nova"/>
                <a:ea typeface="Lucida Sans Unicode" panose="020B0602030504020204" pitchFamily="34" charset="0"/>
              </a:rPr>
              <a:t>  </a:t>
            </a:r>
            <a:r>
              <a:rPr lang="en-US" dirty="0">
                <a:effectLst/>
                <a:latin typeface="Proxima Nova"/>
                <a:ea typeface="Lucida Sans Unicode" panose="020B0602030504020204" pitchFamily="34" charset="0"/>
              </a:rPr>
              <a:t>used</a:t>
            </a:r>
            <a:r>
              <a:rPr lang="en-US" spc="-60" dirty="0">
                <a:effectLst/>
                <a:latin typeface="Proxima Nova"/>
                <a:ea typeface="Lucida Sans Unicode" panose="020B0602030504020204" pitchFamily="34" charset="0"/>
              </a:rPr>
              <a:t> </a:t>
            </a:r>
            <a:r>
              <a:rPr lang="en-US" dirty="0">
                <a:effectLst/>
                <a:latin typeface="Proxima Nova"/>
                <a:ea typeface="Lucida Sans Unicode" panose="020B0602030504020204" pitchFamily="34" charset="0"/>
              </a:rPr>
              <a:t>to</a:t>
            </a:r>
            <a:r>
              <a:rPr lang="en-US" spc="-70" dirty="0">
                <a:effectLst/>
                <a:latin typeface="Proxima Nova"/>
                <a:ea typeface="Lucida Sans Unicode" panose="020B0602030504020204" pitchFamily="34" charset="0"/>
              </a:rPr>
              <a:t> </a:t>
            </a:r>
            <a:r>
              <a:rPr lang="en-US" dirty="0">
                <a:effectLst/>
                <a:latin typeface="Proxima Nova"/>
                <a:ea typeface="Lucida Sans Unicode" panose="020B0602030504020204" pitchFamily="34" charset="0"/>
              </a:rPr>
              <a:t>in</a:t>
            </a:r>
            <a:r>
              <a:rPr lang="en-US" spc="-60" dirty="0">
                <a:effectLst/>
                <a:latin typeface="Proxima Nova"/>
                <a:ea typeface="Lucida Sans Unicode" panose="020B0602030504020204" pitchFamily="34" charset="0"/>
              </a:rPr>
              <a:t> </a:t>
            </a:r>
            <a:r>
              <a:rPr lang="en-US" dirty="0">
                <a:effectLst/>
                <a:latin typeface="Proxima Nova"/>
                <a:ea typeface="Lucida Sans Unicode" panose="020B0602030504020204" pitchFamily="34" charset="0"/>
              </a:rPr>
              <a:t>display</a:t>
            </a:r>
            <a:r>
              <a:rPr lang="en-US" spc="-55" dirty="0">
                <a:effectLst/>
                <a:latin typeface="Proxima Nova"/>
                <a:ea typeface="Lucida Sans Unicode" panose="020B0602030504020204" pitchFamily="34" charset="0"/>
              </a:rPr>
              <a:t> </a:t>
            </a:r>
            <a:r>
              <a:rPr lang="en-US" dirty="0">
                <a:effectLst/>
                <a:latin typeface="Proxima Nova"/>
                <a:ea typeface="Lucida Sans Unicode" panose="020B0602030504020204" pitchFamily="34" charset="0"/>
              </a:rPr>
              <a:t>files</a:t>
            </a:r>
            <a:r>
              <a:rPr lang="en-US" spc="-55" dirty="0">
                <a:effectLst/>
                <a:latin typeface="Proxima Nova"/>
                <a:ea typeface="Lucida Sans Unicode" panose="020B0602030504020204" pitchFamily="34" charset="0"/>
              </a:rPr>
              <a:t> </a:t>
            </a:r>
            <a:r>
              <a:rPr lang="en-US" dirty="0">
                <a:effectLst/>
                <a:latin typeface="Proxima Nova"/>
                <a:ea typeface="Lucida Sans Unicode" panose="020B0602030504020204" pitchFamily="34" charset="0"/>
              </a:rPr>
              <a:t>on</a:t>
            </a:r>
            <a:r>
              <a:rPr lang="en-US" spc="-70" dirty="0">
                <a:effectLst/>
                <a:latin typeface="Proxima Nova"/>
                <a:ea typeface="Lucida Sans Unicode" panose="020B0602030504020204" pitchFamily="34" charset="0"/>
              </a:rPr>
              <a:t> </a:t>
            </a:r>
            <a:r>
              <a:rPr lang="en-US" dirty="0">
                <a:effectLst/>
                <a:latin typeface="Proxima Nova"/>
                <a:ea typeface="Lucida Sans Unicode" panose="020B0602030504020204" pitchFamily="34" charset="0"/>
              </a:rPr>
              <a:t>print</a:t>
            </a:r>
            <a:r>
              <a:rPr lang="en-US" spc="-60" dirty="0">
                <a:effectLst/>
                <a:latin typeface="Proxima Nova"/>
                <a:ea typeface="Lucida Sans Unicode" panose="020B0602030504020204" pitchFamily="34" charset="0"/>
              </a:rPr>
              <a:t> </a:t>
            </a:r>
            <a:r>
              <a:rPr lang="en-US" dirty="0">
                <a:effectLst/>
                <a:latin typeface="Proxima Nova"/>
                <a:ea typeface="Lucida Sans Unicode" panose="020B0602030504020204" pitchFamily="34" charset="0"/>
              </a:rPr>
              <a:t>screen</a:t>
            </a:r>
            <a:endParaRPr lang="es-ES" dirty="0">
              <a:latin typeface="Proxima Nova"/>
              <a:ea typeface="Lucida Sans Unicode" panose="020B0602030504020204" pitchFamily="34" charset="0"/>
            </a:endParaRPr>
          </a:p>
        </p:txBody>
      </p:sp>
      <p:sp>
        <p:nvSpPr>
          <p:cNvPr id="4" name="CuadroTexto 3">
            <a:extLst>
              <a:ext uri="{FF2B5EF4-FFF2-40B4-BE49-F238E27FC236}">
                <a16:creationId xmlns:a16="http://schemas.microsoft.com/office/drawing/2014/main" id="{DB52A8CC-ED45-624C-05D9-AD55B7BD7233}"/>
              </a:ext>
            </a:extLst>
          </p:cNvPr>
          <p:cNvSpPr txBox="1"/>
          <p:nvPr/>
        </p:nvSpPr>
        <p:spPr>
          <a:xfrm>
            <a:off x="673050" y="4158273"/>
            <a:ext cx="9153197" cy="260584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s-ES" b="1" dirty="0" err="1">
                <a:latin typeface="Proxima Nova"/>
              </a:rPr>
              <a:t>Examples</a:t>
            </a:r>
            <a:r>
              <a:rPr lang="es-ES" b="1" dirty="0">
                <a:latin typeface="Proxima Nova"/>
              </a:rPr>
              <a:t>:</a:t>
            </a:r>
            <a:r>
              <a:rPr lang="es-ES" dirty="0">
                <a:latin typeface="Proxima Nova"/>
              </a:rPr>
              <a:t> </a:t>
            </a:r>
          </a:p>
          <a:p>
            <a:pPr marL="742950" lvl="1" indent="-285750">
              <a:lnSpc>
                <a:spcPct val="150000"/>
              </a:lnSpc>
              <a:buFont typeface="Arial" panose="020B0604020202020204" pitchFamily="34" charset="0"/>
              <a:buChar char="•"/>
            </a:pPr>
            <a:r>
              <a:rPr lang="es-ES" dirty="0" err="1"/>
              <a:t>Updates</a:t>
            </a:r>
            <a:r>
              <a:rPr lang="es-ES" dirty="0"/>
              <a:t> </a:t>
            </a:r>
            <a:r>
              <a:rPr lang="es-ES" dirty="0" err="1"/>
              <a:t>the</a:t>
            </a:r>
            <a:r>
              <a:rPr lang="es-ES" dirty="0"/>
              <a:t> </a:t>
            </a:r>
            <a:r>
              <a:rPr lang="es-ES" dirty="0" err="1"/>
              <a:t>content</a:t>
            </a:r>
            <a:r>
              <a:rPr lang="es-ES" dirty="0"/>
              <a:t> as </a:t>
            </a:r>
            <a:r>
              <a:rPr lang="es-ES" dirty="0" err="1"/>
              <a:t>the</a:t>
            </a:r>
            <a:r>
              <a:rPr lang="es-ES" dirty="0"/>
              <a:t> files </a:t>
            </a:r>
            <a:r>
              <a:rPr lang="es-ES" dirty="0" err="1"/>
              <a:t>is</a:t>
            </a:r>
            <a:r>
              <a:rPr lang="es-ES" dirty="0"/>
              <a:t> </a:t>
            </a:r>
            <a:r>
              <a:rPr lang="es-ES" dirty="0" err="1"/>
              <a:t>modifying</a:t>
            </a:r>
            <a:r>
              <a:rPr lang="es-ES" dirty="0"/>
              <a:t>;</a:t>
            </a:r>
            <a:endParaRPr lang="es-ES" dirty="0">
              <a:latin typeface="Proxima Nova"/>
            </a:endParaRPr>
          </a:p>
          <a:p>
            <a:pPr>
              <a:lnSpc>
                <a:spcPct val="150000"/>
              </a:lnSpc>
            </a:pPr>
            <a:endParaRPr lang="es-ES" dirty="0">
              <a:latin typeface="Proxima Nova"/>
            </a:endParaRPr>
          </a:p>
          <a:p>
            <a:pPr>
              <a:lnSpc>
                <a:spcPct val="150000"/>
              </a:lnSpc>
            </a:pPr>
            <a:endParaRPr lang="es-ES" dirty="0">
              <a:latin typeface="Proxima Nova"/>
            </a:endParaRPr>
          </a:p>
          <a:p>
            <a:pPr marL="742950" lvl="1" indent="-285750">
              <a:lnSpc>
                <a:spcPct val="150000"/>
              </a:lnSpc>
              <a:spcBef>
                <a:spcPts val="600"/>
              </a:spcBef>
              <a:buFont typeface="Arial" panose="020B0604020202020204" pitchFamily="34" charset="0"/>
              <a:buChar char="•"/>
            </a:pPr>
            <a:r>
              <a:rPr lang="es-ES" dirty="0" err="1"/>
              <a:t>Print</a:t>
            </a:r>
            <a:r>
              <a:rPr lang="es-ES" dirty="0"/>
              <a:t> a file in </a:t>
            </a:r>
            <a:r>
              <a:rPr lang="es-ES" dirty="0" err="1"/>
              <a:t>screen</a:t>
            </a:r>
            <a:endParaRPr lang="es-ES" dirty="0">
              <a:latin typeface="Proxima Nova"/>
            </a:endParaRPr>
          </a:p>
          <a:p>
            <a:pPr>
              <a:lnSpc>
                <a:spcPct val="150000"/>
              </a:lnSpc>
            </a:pPr>
            <a:endParaRPr lang="es-ES" dirty="0">
              <a:latin typeface="Proxima Nova"/>
            </a:endParaRPr>
          </a:p>
        </p:txBody>
      </p:sp>
      <p:sp>
        <p:nvSpPr>
          <p:cNvPr id="6" name="CuadroTexto 5">
            <a:extLst>
              <a:ext uri="{FF2B5EF4-FFF2-40B4-BE49-F238E27FC236}">
                <a16:creationId xmlns:a16="http://schemas.microsoft.com/office/drawing/2014/main" id="{93058DA0-C5F6-CC1A-3ACF-15B205567EDE}"/>
              </a:ext>
            </a:extLst>
          </p:cNvPr>
          <p:cNvSpPr txBox="1"/>
          <p:nvPr/>
        </p:nvSpPr>
        <p:spPr>
          <a:xfrm>
            <a:off x="1553852" y="5189267"/>
            <a:ext cx="8023522" cy="463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nSpc>
                <a:spcPct val="150000"/>
              </a:lnSpc>
            </a:pPr>
            <a:r>
              <a:rPr kumimoji="0" lang="en-US" altLang="es-ES" b="1" i="0" u="none" strike="noStrike" cap="none" normalizeH="0" baseline="0" dirty="0">
                <a:ln>
                  <a:noFill/>
                </a:ln>
                <a:effectLst/>
                <a:latin typeface="Consolas" panose="020B0609020204030204" pitchFamily="49" charset="0"/>
              </a:rPr>
              <a:t>$ less +F /var/log/</a:t>
            </a:r>
            <a:r>
              <a:rPr kumimoji="0" lang="en-US" altLang="es-ES" b="1" i="0" u="none" strike="noStrike" cap="none" normalizeH="0" baseline="0" dirty="0" err="1">
                <a:ln>
                  <a:noFill/>
                </a:ln>
                <a:effectLst/>
                <a:latin typeface="Consolas" panose="020B0609020204030204" pitchFamily="49" charset="0"/>
              </a:rPr>
              <a:t>syslogk</a:t>
            </a:r>
            <a:endParaRPr kumimoji="0" lang="es-ES" altLang="es-ES" b="1" i="0" u="none" strike="noStrike" cap="none" normalizeH="0" baseline="0" dirty="0">
              <a:ln>
                <a:noFill/>
              </a:ln>
              <a:effectLst/>
              <a:latin typeface="Consolas" panose="020B0609020204030204" pitchFamily="49" charset="0"/>
            </a:endParaRPr>
          </a:p>
        </p:txBody>
      </p:sp>
      <p:sp>
        <p:nvSpPr>
          <p:cNvPr id="7" name="CuadroTexto 6">
            <a:extLst>
              <a:ext uri="{FF2B5EF4-FFF2-40B4-BE49-F238E27FC236}">
                <a16:creationId xmlns:a16="http://schemas.microsoft.com/office/drawing/2014/main" id="{7AFE4ED4-2354-F7A7-D705-AEE7A83BD76C}"/>
              </a:ext>
            </a:extLst>
          </p:cNvPr>
          <p:cNvSpPr txBox="1"/>
          <p:nvPr/>
        </p:nvSpPr>
        <p:spPr>
          <a:xfrm>
            <a:off x="1489844" y="6451927"/>
            <a:ext cx="8023522" cy="463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nSpc>
                <a:spcPct val="150000"/>
              </a:lnSpc>
            </a:pPr>
            <a:r>
              <a:rPr kumimoji="0" lang="en-US" altLang="es-ES" b="1" i="0" u="none" strike="noStrike" cap="none" normalizeH="0" baseline="0" dirty="0">
                <a:ln>
                  <a:noFill/>
                </a:ln>
                <a:effectLst/>
                <a:latin typeface="Consolas" panose="020B0609020204030204" pitchFamily="49" charset="0"/>
              </a:rPr>
              <a:t>$ </a:t>
            </a:r>
            <a:r>
              <a:rPr lang="en-US" altLang="es-ES" b="1" dirty="0">
                <a:latin typeface="Consolas" panose="020B0609020204030204" pitchFamily="49" charset="0"/>
              </a:rPr>
              <a:t>cat /</a:t>
            </a:r>
            <a:r>
              <a:rPr lang="en-US" altLang="es-ES" b="1" dirty="0" err="1">
                <a:latin typeface="Consolas" panose="020B0609020204030204" pitchFamily="49" charset="0"/>
              </a:rPr>
              <a:t>etc</a:t>
            </a:r>
            <a:r>
              <a:rPr lang="en-US" altLang="es-ES" b="1" dirty="0">
                <a:latin typeface="Consolas" panose="020B0609020204030204" pitchFamily="49" charset="0"/>
              </a:rPr>
              <a:t>/passwd</a:t>
            </a:r>
            <a:endParaRPr kumimoji="0" lang="es-ES" altLang="es-ES" b="1" i="0" u="none" strike="noStrike" cap="none" normalizeH="0" baseline="0" dirty="0">
              <a:ln>
                <a:noFill/>
              </a:ln>
              <a:effectLst/>
              <a:latin typeface="Consolas" panose="020B0609020204030204" pitchFamily="49" charset="0"/>
            </a:endParaRPr>
          </a:p>
        </p:txBody>
      </p:sp>
      <p:sp>
        <p:nvSpPr>
          <p:cNvPr id="9" name="PlaceHolder 3">
            <a:extLst>
              <a:ext uri="{FF2B5EF4-FFF2-40B4-BE49-F238E27FC236}">
                <a16:creationId xmlns:a16="http://schemas.microsoft.com/office/drawing/2014/main" id="{BCC8B4A9-8578-FE4A-A04E-F3DD242295DB}"/>
              </a:ext>
            </a:extLst>
          </p:cNvPr>
          <p:cNvSpPr txBox="1">
            <a:spLocks/>
          </p:cNvSpPr>
          <p:nvPr/>
        </p:nvSpPr>
        <p:spPr>
          <a:xfrm>
            <a:off x="9012600" y="6753240"/>
            <a:ext cx="559440" cy="538560"/>
          </a:xfrm>
          <a:prstGeom prst="rect">
            <a:avLst/>
          </a:prstGeom>
          <a:noFill/>
          <a:ln w="0">
            <a:noFill/>
          </a:ln>
        </p:spPr>
        <p:txBody>
          <a:bodyPr lIns="90000" tIns="91440" rIns="90000" bIns="91440" anchor="ctr">
            <a:noAutofit/>
          </a:bodyPr>
          <a:lstStyle>
            <a:defPPr>
              <a:defRPr lang="es-ES"/>
            </a:defPPr>
            <a:lvl1pPr marL="0" indent="0" algn="r" defTabSz="914400" rtl="0" eaLnBrk="1" latinLnBrk="0" hangingPunct="1">
              <a:lnSpc>
                <a:spcPct val="100000"/>
              </a:lnSpc>
              <a:buNone/>
              <a:tabLst>
                <a:tab pos="0" algn="l"/>
              </a:tabLst>
              <a:defRPr lang="ca" sz="1000" b="0" strike="noStrike" kern="1200" spc="-1">
                <a:solidFill>
                  <a:schemeClr val="dk1"/>
                </a:solidFill>
                <a:latin typeface="Proxima Nova"/>
                <a:ea typeface="Proxima Nov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CA55A60-F011-4E84-B41B-743C779C0AE6}" type="slidenum">
              <a:rPr lang="es-ES" smtClean="0"/>
              <a:pPr/>
              <a:t>40</a:t>
            </a:fld>
            <a:endParaRPr lang="es-ES" dirty="0">
              <a:solidFill>
                <a:srgbClr val="000000"/>
              </a:solidFill>
              <a:latin typeface="Times New Roman"/>
            </a:endParaRPr>
          </a:p>
        </p:txBody>
      </p:sp>
    </p:spTree>
    <p:extLst>
      <p:ext uri="{BB962C8B-B14F-4D97-AF65-F5344CB8AC3E}">
        <p14:creationId xmlns:p14="http://schemas.microsoft.com/office/powerpoint/2010/main" val="17324251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ceHolder 1">
            <a:extLst>
              <a:ext uri="{FF2B5EF4-FFF2-40B4-BE49-F238E27FC236}">
                <a16:creationId xmlns:a16="http://schemas.microsoft.com/office/drawing/2014/main" id="{9A9F4793-A767-FD86-005F-83025CFFA323}"/>
              </a:ext>
            </a:extLst>
          </p:cNvPr>
          <p:cNvSpPr txBox="1">
            <a:spLocks/>
          </p:cNvSpPr>
          <p:nvPr/>
        </p:nvSpPr>
        <p:spPr>
          <a:xfrm>
            <a:off x="678780" y="407150"/>
            <a:ext cx="8700840" cy="784440"/>
          </a:xfrm>
          <a:prstGeom prst="rect">
            <a:avLst/>
          </a:prstGeom>
          <a:noFill/>
          <a:ln w="0">
            <a:noFill/>
          </a:ln>
        </p:spPr>
        <p:txBody>
          <a:bodyPr wrap="square" lIns="0" tIns="91440" rIns="0" bIns="91440" anchor="t">
            <a:noAutofit/>
          </a:bodyPr>
          <a:lstStyle>
            <a:lvl1pPr algn="l" defTabSz="914400" rtl="0" eaLnBrk="1" latinLnBrk="0" hangingPunct="1">
              <a:lnSpc>
                <a:spcPct val="90000"/>
              </a:lnSpc>
              <a:spcBef>
                <a:spcPct val="0"/>
              </a:spcBef>
              <a:buNone/>
              <a:defRPr sz="4400" b="0" i="0" kern="1200">
                <a:solidFill>
                  <a:schemeClr val="tx1"/>
                </a:solidFill>
                <a:latin typeface="+mj-lt"/>
                <a:ea typeface="+mj-ea"/>
                <a:cs typeface="+mj-cs"/>
              </a:defRPr>
            </a:lvl1pPr>
          </a:lstStyle>
          <a:p>
            <a:pPr>
              <a:lnSpc>
                <a:spcPct val="100000"/>
              </a:lnSpc>
              <a:tabLst>
                <a:tab pos="0" algn="l"/>
              </a:tabLst>
            </a:pPr>
            <a:r>
              <a:rPr lang="es-ES" sz="2800" spc="-1" dirty="0">
                <a:solidFill>
                  <a:schemeClr val="dk1"/>
                </a:solidFill>
                <a:latin typeface="Proxima Nova"/>
              </a:rPr>
              <a:t>grep ( I)</a:t>
            </a:r>
            <a:endParaRPr lang="es-ES" sz="2800" spc="-1" dirty="0">
              <a:solidFill>
                <a:srgbClr val="000000"/>
              </a:solidFill>
              <a:latin typeface="Arial"/>
            </a:endParaRPr>
          </a:p>
        </p:txBody>
      </p:sp>
      <p:sp>
        <p:nvSpPr>
          <p:cNvPr id="2" name="Rectangle 3">
            <a:extLst>
              <a:ext uri="{FF2B5EF4-FFF2-40B4-BE49-F238E27FC236}">
                <a16:creationId xmlns:a16="http://schemas.microsoft.com/office/drawing/2014/main" id="{AF9E4F96-1942-71F1-9507-44F85B103877}"/>
              </a:ext>
            </a:extLst>
          </p:cNvPr>
          <p:cNvSpPr>
            <a:spLocks noChangeArrowheads="1"/>
          </p:cNvSpPr>
          <p:nvPr/>
        </p:nvSpPr>
        <p:spPr bwMode="auto">
          <a:xfrm>
            <a:off x="245862" y="794297"/>
            <a:ext cx="9046458" cy="3529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14630">
              <a:spcBef>
                <a:spcPts val="640"/>
              </a:spcBef>
              <a:spcAft>
                <a:spcPts val="0"/>
              </a:spcAft>
            </a:pPr>
            <a:r>
              <a:rPr lang="en-US" b="1" i="1" spc="-15" dirty="0">
                <a:solidFill>
                  <a:srgbClr val="C00000"/>
                </a:solidFill>
                <a:effectLst/>
                <a:latin typeface="Proxima Nova"/>
                <a:ea typeface="Lucida Sans Unicode" panose="020B0602030504020204" pitchFamily="34" charset="0"/>
              </a:rPr>
              <a:t> </a:t>
            </a:r>
          </a:p>
          <a:p>
            <a:pPr marL="500380" indent="-285750">
              <a:lnSpc>
                <a:spcPct val="150000"/>
              </a:lnSpc>
              <a:spcBef>
                <a:spcPts val="640"/>
              </a:spcBef>
              <a:spcAft>
                <a:spcPts val="0"/>
              </a:spcAft>
              <a:buFont typeface="Arial" panose="020B0604020202020204" pitchFamily="34" charset="0"/>
              <a:buChar char="•"/>
            </a:pPr>
            <a:r>
              <a:rPr lang="es-ES" spc="-15" dirty="0">
                <a:effectLst/>
                <a:latin typeface="Proxima Nova"/>
                <a:ea typeface="Lucida Sans Unicode" panose="020B0602030504020204" pitchFamily="34" charset="0"/>
              </a:rPr>
              <a:t>El comando </a:t>
            </a:r>
            <a:r>
              <a:rPr lang="es-ES" b="1" spc="-15" dirty="0">
                <a:solidFill>
                  <a:schemeClr val="accent5"/>
                </a:solidFill>
                <a:effectLst/>
                <a:latin typeface="Proxima Nova"/>
                <a:ea typeface="Lucida Sans Unicode" panose="020B0602030504020204" pitchFamily="34" charset="0"/>
              </a:rPr>
              <a:t>grep</a:t>
            </a:r>
            <a:r>
              <a:rPr lang="es-ES" spc="-15" dirty="0">
                <a:effectLst/>
                <a:latin typeface="Proxima Nova"/>
                <a:ea typeface="Lucida Sans Unicode" panose="020B0602030504020204" pitchFamily="34" charset="0"/>
              </a:rPr>
              <a:t> nos </a:t>
            </a:r>
            <a:r>
              <a:rPr lang="es-ES" b="1" spc="-15" dirty="0">
                <a:effectLst/>
                <a:latin typeface="Proxima Nova"/>
                <a:ea typeface="Lucida Sans Unicode" panose="020B0602030504020204" pitchFamily="34" charset="0"/>
              </a:rPr>
              <a:t>permite buscar cadenas de texto y palabras dentro de un fichero  de texto o de la entrada estándar de la terminal</a:t>
            </a:r>
            <a:r>
              <a:rPr lang="es-ES" spc="-15" dirty="0">
                <a:effectLst/>
                <a:latin typeface="Proxima Nova"/>
                <a:ea typeface="Lucida Sans Unicode" panose="020B0602030504020204" pitchFamily="34" charset="0"/>
              </a:rPr>
              <a:t>. </a:t>
            </a:r>
          </a:p>
          <a:p>
            <a:pPr marL="500380" indent="-285750">
              <a:lnSpc>
                <a:spcPct val="150000"/>
              </a:lnSpc>
              <a:spcBef>
                <a:spcPts val="640"/>
              </a:spcBef>
              <a:spcAft>
                <a:spcPts val="0"/>
              </a:spcAft>
              <a:buFont typeface="Arial" panose="020B0604020202020204" pitchFamily="34" charset="0"/>
              <a:buChar char="•"/>
            </a:pPr>
            <a:r>
              <a:rPr lang="es-ES" spc="-15" dirty="0">
                <a:effectLst/>
                <a:latin typeface="Proxima Nova"/>
                <a:ea typeface="Lucida Sans Unicode" panose="020B0602030504020204" pitchFamily="34" charset="0"/>
              </a:rPr>
              <a:t>Una vez encontrado el contenido que estamos buscando:</a:t>
            </a:r>
          </a:p>
          <a:p>
            <a:pPr marL="1014730" lvl="1" indent="-342900" algn="just">
              <a:lnSpc>
                <a:spcPct val="150000"/>
              </a:lnSpc>
              <a:spcBef>
                <a:spcPts val="640"/>
              </a:spcBef>
              <a:buFont typeface="+mj-lt"/>
              <a:buAutoNum type="arabicPeriod"/>
            </a:pPr>
            <a:r>
              <a:rPr lang="es-ES" spc="-15" dirty="0">
                <a:effectLst/>
                <a:latin typeface="Proxima Nova"/>
                <a:ea typeface="Lucida Sans Unicode" panose="020B0602030504020204" pitchFamily="34" charset="0"/>
              </a:rPr>
              <a:t>grep mostrará en pantalla la totalidad de la línea/s que contiene/n la cadena de texto o palabra que estamos buscando.</a:t>
            </a:r>
          </a:p>
          <a:p>
            <a:pPr marL="1014730" lvl="1" indent="-342900" algn="just">
              <a:lnSpc>
                <a:spcPct val="150000"/>
              </a:lnSpc>
              <a:spcBef>
                <a:spcPts val="640"/>
              </a:spcBef>
              <a:buFont typeface="+mj-lt"/>
              <a:buAutoNum type="arabicPeriod"/>
            </a:pPr>
            <a:r>
              <a:rPr lang="es-ES" spc="-15" dirty="0">
                <a:effectLst/>
                <a:latin typeface="Proxima Nova"/>
                <a:ea typeface="Lucida Sans Unicode" panose="020B0602030504020204" pitchFamily="34" charset="0"/>
              </a:rPr>
              <a:t>Con la opción pertinente únicamente mostrará la cadena de texto o palabra de cada una de las líneas que coincide con nuestro criterio de búsqueda.</a:t>
            </a:r>
            <a:endParaRPr lang="en-US" dirty="0">
              <a:latin typeface="Proxima Nova"/>
              <a:ea typeface="Lucida Sans Unicode" panose="020B0602030504020204" pitchFamily="34" charset="0"/>
            </a:endParaRPr>
          </a:p>
        </p:txBody>
      </p:sp>
      <p:sp>
        <p:nvSpPr>
          <p:cNvPr id="9" name="PlaceHolder 3">
            <a:extLst>
              <a:ext uri="{FF2B5EF4-FFF2-40B4-BE49-F238E27FC236}">
                <a16:creationId xmlns:a16="http://schemas.microsoft.com/office/drawing/2014/main" id="{BCC8B4A9-8578-FE4A-A04E-F3DD242295DB}"/>
              </a:ext>
            </a:extLst>
          </p:cNvPr>
          <p:cNvSpPr txBox="1">
            <a:spLocks/>
          </p:cNvSpPr>
          <p:nvPr/>
        </p:nvSpPr>
        <p:spPr>
          <a:xfrm>
            <a:off x="9012600" y="6753240"/>
            <a:ext cx="559440" cy="538560"/>
          </a:xfrm>
          <a:prstGeom prst="rect">
            <a:avLst/>
          </a:prstGeom>
          <a:noFill/>
          <a:ln w="0">
            <a:noFill/>
          </a:ln>
        </p:spPr>
        <p:txBody>
          <a:bodyPr lIns="90000" tIns="91440" rIns="90000" bIns="91440" anchor="ctr">
            <a:noAutofit/>
          </a:bodyPr>
          <a:lstStyle>
            <a:defPPr>
              <a:defRPr lang="es-ES"/>
            </a:defPPr>
            <a:lvl1pPr marL="0" indent="0" algn="r" defTabSz="914400" rtl="0" eaLnBrk="1" latinLnBrk="0" hangingPunct="1">
              <a:lnSpc>
                <a:spcPct val="100000"/>
              </a:lnSpc>
              <a:buNone/>
              <a:tabLst>
                <a:tab pos="0" algn="l"/>
              </a:tabLst>
              <a:defRPr lang="ca" sz="1000" b="0" strike="noStrike" kern="1200" spc="-1">
                <a:solidFill>
                  <a:schemeClr val="dk1"/>
                </a:solidFill>
                <a:latin typeface="Proxima Nova"/>
                <a:ea typeface="Proxima Nov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CA55A60-F011-4E84-B41B-743C779C0AE6}" type="slidenum">
              <a:rPr lang="es-ES" smtClean="0"/>
              <a:pPr/>
              <a:t>41</a:t>
            </a:fld>
            <a:endParaRPr lang="es-ES" dirty="0">
              <a:solidFill>
                <a:srgbClr val="000000"/>
              </a:solidFill>
              <a:latin typeface="Times New Roman"/>
            </a:endParaRPr>
          </a:p>
        </p:txBody>
      </p:sp>
      <p:sp>
        <p:nvSpPr>
          <p:cNvPr id="10" name="CuadroTexto 9">
            <a:extLst>
              <a:ext uri="{FF2B5EF4-FFF2-40B4-BE49-F238E27FC236}">
                <a16:creationId xmlns:a16="http://schemas.microsoft.com/office/drawing/2014/main" id="{74167DE0-6A46-9A05-22BE-F18185FD4020}"/>
              </a:ext>
            </a:extLst>
          </p:cNvPr>
          <p:cNvSpPr txBox="1"/>
          <p:nvPr/>
        </p:nvSpPr>
        <p:spPr>
          <a:xfrm>
            <a:off x="697098" y="5346737"/>
            <a:ext cx="8315502" cy="463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nSpc>
                <a:spcPct val="150000"/>
              </a:lnSpc>
            </a:pPr>
            <a:r>
              <a:rPr kumimoji="0" lang="en-US" altLang="es-ES" b="1" i="0" u="none" strike="noStrike" cap="none" normalizeH="0" baseline="0" dirty="0">
                <a:ln>
                  <a:noFill/>
                </a:ln>
                <a:effectLst/>
                <a:latin typeface="Consolas" panose="020B0609020204030204" pitchFamily="49" charset="0"/>
              </a:rPr>
              <a:t>$ </a:t>
            </a:r>
            <a:r>
              <a:rPr kumimoji="0" lang="es-ES" altLang="es-ES" b="1" i="0" u="none" strike="noStrike" cap="none" normalizeH="0" baseline="0" dirty="0">
                <a:ln>
                  <a:noFill/>
                </a:ln>
                <a:effectLst/>
                <a:latin typeface="Consolas" panose="020B0609020204030204" pitchFamily="49" charset="0"/>
              </a:rPr>
              <a:t>grep </a:t>
            </a:r>
            <a:r>
              <a:rPr kumimoji="0" lang="es-ES" altLang="es-ES" b="1" i="0" u="none" strike="noStrike" cap="none" normalizeH="0" baseline="0" dirty="0" err="1">
                <a:ln>
                  <a:noFill/>
                </a:ln>
                <a:effectLst/>
                <a:latin typeface="Consolas" panose="020B0609020204030204" pitchFamily="49" charset="0"/>
              </a:rPr>
              <a:t>opcion</a:t>
            </a:r>
            <a:r>
              <a:rPr kumimoji="0" lang="es-ES" altLang="es-ES" b="1" i="0" u="none" strike="noStrike" cap="none" normalizeH="0" baseline="0" dirty="0">
                <a:ln>
                  <a:noFill/>
                </a:ln>
                <a:effectLst/>
                <a:latin typeface="Consolas" panose="020B0609020204030204" pitchFamily="49" charset="0"/>
              </a:rPr>
              <a:t>/es '</a:t>
            </a:r>
            <a:r>
              <a:rPr kumimoji="0" lang="es-ES" altLang="es-ES" b="1" i="0" u="none" strike="noStrike" cap="none" normalizeH="0" baseline="0" dirty="0" err="1">
                <a:ln>
                  <a:noFill/>
                </a:ln>
                <a:effectLst/>
                <a:latin typeface="Consolas" panose="020B0609020204030204" pitchFamily="49" charset="0"/>
              </a:rPr>
              <a:t>cadena_de_texto</a:t>
            </a:r>
            <a:r>
              <a:rPr kumimoji="0" lang="es-ES" altLang="es-ES" b="1" i="0" u="none" strike="noStrike" cap="none" normalizeH="0" baseline="0" dirty="0">
                <a:ln>
                  <a:noFill/>
                </a:ln>
                <a:effectLst/>
                <a:latin typeface="Consolas" panose="020B0609020204030204" pitchFamily="49" charset="0"/>
              </a:rPr>
              <a:t>' </a:t>
            </a:r>
            <a:r>
              <a:rPr kumimoji="0" lang="es-ES" altLang="es-ES" b="1" i="0" u="none" strike="noStrike" cap="none" normalizeH="0" baseline="0" dirty="0" err="1">
                <a:ln>
                  <a:noFill/>
                </a:ln>
                <a:effectLst/>
                <a:latin typeface="Consolas" panose="020B0609020204030204" pitchFamily="49" charset="0"/>
              </a:rPr>
              <a:t>fichero_donde_buscar</a:t>
            </a:r>
            <a:endParaRPr kumimoji="0" lang="es-ES" altLang="es-ES" b="1" i="0" u="none" strike="noStrike" cap="none" normalizeH="0" baseline="0" dirty="0">
              <a:ln>
                <a:noFill/>
              </a:ln>
              <a:effectLst/>
              <a:latin typeface="Consolas" panose="020B0609020204030204" pitchFamily="49" charset="0"/>
            </a:endParaRPr>
          </a:p>
        </p:txBody>
      </p:sp>
      <p:sp>
        <p:nvSpPr>
          <p:cNvPr id="11" name="CuadroTexto 10">
            <a:extLst>
              <a:ext uri="{FF2B5EF4-FFF2-40B4-BE49-F238E27FC236}">
                <a16:creationId xmlns:a16="http://schemas.microsoft.com/office/drawing/2014/main" id="{E3465C23-C266-691F-ADB1-11D9C3A6324D}"/>
              </a:ext>
            </a:extLst>
          </p:cNvPr>
          <p:cNvSpPr txBox="1"/>
          <p:nvPr/>
        </p:nvSpPr>
        <p:spPr>
          <a:xfrm>
            <a:off x="697098" y="6529264"/>
            <a:ext cx="8315502" cy="46262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nSpc>
                <a:spcPct val="150000"/>
              </a:lnSpc>
            </a:pPr>
            <a:r>
              <a:rPr kumimoji="0" lang="en-US" altLang="es-ES" b="1" i="0" u="none" strike="noStrike" cap="none" normalizeH="0" baseline="0" dirty="0">
                <a:ln>
                  <a:noFill/>
                </a:ln>
                <a:effectLst/>
                <a:latin typeface="Consolas" panose="020B0609020204030204" pitchFamily="49" charset="0"/>
              </a:rPr>
              <a:t>$ </a:t>
            </a:r>
            <a:r>
              <a:rPr kumimoji="0" lang="nl-NL" altLang="es-ES" b="1" i="0" u="none" strike="noStrike" cap="none" normalizeH="0" baseline="0" dirty="0">
                <a:ln>
                  <a:noFill/>
                </a:ln>
                <a:effectLst/>
                <a:latin typeface="Consolas" panose="020B0609020204030204" pitchFamily="49" charset="0"/>
              </a:rPr>
              <a:t>grep -w 'geekland' geekland.txt</a:t>
            </a:r>
            <a:endParaRPr kumimoji="0" lang="es-ES" altLang="es-ES" b="1" i="0" u="none" strike="noStrike" cap="none" normalizeH="0" baseline="0" dirty="0">
              <a:ln>
                <a:noFill/>
              </a:ln>
              <a:effectLst/>
              <a:latin typeface="Consolas" panose="020B0609020204030204" pitchFamily="49" charset="0"/>
            </a:endParaRPr>
          </a:p>
        </p:txBody>
      </p:sp>
      <p:sp>
        <p:nvSpPr>
          <p:cNvPr id="13" name="CuadroTexto 12">
            <a:extLst>
              <a:ext uri="{FF2B5EF4-FFF2-40B4-BE49-F238E27FC236}">
                <a16:creationId xmlns:a16="http://schemas.microsoft.com/office/drawing/2014/main" id="{7811BC61-BB5D-8014-35E9-2A0A4F400197}"/>
              </a:ext>
            </a:extLst>
          </p:cNvPr>
          <p:cNvSpPr txBox="1"/>
          <p:nvPr/>
        </p:nvSpPr>
        <p:spPr>
          <a:xfrm>
            <a:off x="636570" y="4670452"/>
            <a:ext cx="8785260" cy="369332"/>
          </a:xfrm>
          <a:prstGeom prst="rect">
            <a:avLst/>
          </a:prstGeom>
          <a:noFill/>
        </p:spPr>
        <p:txBody>
          <a:bodyPr wrap="square">
            <a:spAutoFit/>
          </a:bodyPr>
          <a:lstStyle/>
          <a:p>
            <a:r>
              <a:rPr lang="es-ES" dirty="0">
                <a:latin typeface="Proxima Nova"/>
              </a:rPr>
              <a:t>Para usar grep tendremos que usar un comando del siguiente tipo:</a:t>
            </a:r>
          </a:p>
        </p:txBody>
      </p:sp>
      <p:sp>
        <p:nvSpPr>
          <p:cNvPr id="14" name="CuadroTexto 13">
            <a:extLst>
              <a:ext uri="{FF2B5EF4-FFF2-40B4-BE49-F238E27FC236}">
                <a16:creationId xmlns:a16="http://schemas.microsoft.com/office/drawing/2014/main" id="{58E30C09-6DC0-C369-B6E8-58B9CDA0FA03}"/>
              </a:ext>
            </a:extLst>
          </p:cNvPr>
          <p:cNvSpPr txBox="1"/>
          <p:nvPr/>
        </p:nvSpPr>
        <p:spPr>
          <a:xfrm>
            <a:off x="594360" y="5946602"/>
            <a:ext cx="8785260" cy="369332"/>
          </a:xfrm>
          <a:prstGeom prst="rect">
            <a:avLst/>
          </a:prstGeom>
          <a:noFill/>
        </p:spPr>
        <p:txBody>
          <a:bodyPr wrap="square">
            <a:spAutoFit/>
          </a:bodyPr>
          <a:lstStyle/>
          <a:p>
            <a:r>
              <a:rPr lang="es-ES" dirty="0">
                <a:latin typeface="Proxima Nova"/>
              </a:rPr>
              <a:t>Un ejemplo básico de uso del comando grep sería el siguiente:</a:t>
            </a:r>
          </a:p>
        </p:txBody>
      </p:sp>
    </p:spTree>
    <p:extLst>
      <p:ext uri="{BB962C8B-B14F-4D97-AF65-F5344CB8AC3E}">
        <p14:creationId xmlns:p14="http://schemas.microsoft.com/office/powerpoint/2010/main" val="35524011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ceHolder 1">
            <a:extLst>
              <a:ext uri="{FF2B5EF4-FFF2-40B4-BE49-F238E27FC236}">
                <a16:creationId xmlns:a16="http://schemas.microsoft.com/office/drawing/2014/main" id="{9A9F4793-A767-FD86-005F-83025CFFA323}"/>
              </a:ext>
            </a:extLst>
          </p:cNvPr>
          <p:cNvSpPr txBox="1">
            <a:spLocks/>
          </p:cNvSpPr>
          <p:nvPr/>
        </p:nvSpPr>
        <p:spPr>
          <a:xfrm>
            <a:off x="739740" y="388862"/>
            <a:ext cx="8700840" cy="784440"/>
          </a:xfrm>
          <a:prstGeom prst="rect">
            <a:avLst/>
          </a:prstGeom>
          <a:noFill/>
          <a:ln w="0">
            <a:noFill/>
          </a:ln>
        </p:spPr>
        <p:txBody>
          <a:bodyPr wrap="square" lIns="0" tIns="91440" rIns="0" bIns="91440" anchor="t">
            <a:noAutofit/>
          </a:bodyPr>
          <a:lstStyle>
            <a:lvl1pPr algn="l" defTabSz="914400" rtl="0" eaLnBrk="1" latinLnBrk="0" hangingPunct="1">
              <a:lnSpc>
                <a:spcPct val="90000"/>
              </a:lnSpc>
              <a:spcBef>
                <a:spcPct val="0"/>
              </a:spcBef>
              <a:buNone/>
              <a:defRPr sz="4400" b="0" i="0" kern="1200">
                <a:solidFill>
                  <a:schemeClr val="tx1"/>
                </a:solidFill>
                <a:latin typeface="+mj-lt"/>
                <a:ea typeface="+mj-ea"/>
                <a:cs typeface="+mj-cs"/>
              </a:defRPr>
            </a:lvl1pPr>
          </a:lstStyle>
          <a:p>
            <a:pPr>
              <a:lnSpc>
                <a:spcPct val="100000"/>
              </a:lnSpc>
              <a:tabLst>
                <a:tab pos="0" algn="l"/>
              </a:tabLst>
            </a:pPr>
            <a:r>
              <a:rPr lang="es-ES" sz="2800" spc="-1" dirty="0">
                <a:solidFill>
                  <a:schemeClr val="dk1"/>
                </a:solidFill>
                <a:latin typeface="Proxima Nova"/>
              </a:rPr>
              <a:t>grep ( II)</a:t>
            </a:r>
            <a:endParaRPr lang="es-ES" sz="2800" spc="-1" dirty="0">
              <a:solidFill>
                <a:srgbClr val="000000"/>
              </a:solidFill>
              <a:latin typeface="Arial"/>
            </a:endParaRPr>
          </a:p>
        </p:txBody>
      </p:sp>
      <p:sp>
        <p:nvSpPr>
          <p:cNvPr id="9" name="PlaceHolder 3">
            <a:extLst>
              <a:ext uri="{FF2B5EF4-FFF2-40B4-BE49-F238E27FC236}">
                <a16:creationId xmlns:a16="http://schemas.microsoft.com/office/drawing/2014/main" id="{BCC8B4A9-8578-FE4A-A04E-F3DD242295DB}"/>
              </a:ext>
            </a:extLst>
          </p:cNvPr>
          <p:cNvSpPr txBox="1">
            <a:spLocks/>
          </p:cNvSpPr>
          <p:nvPr/>
        </p:nvSpPr>
        <p:spPr>
          <a:xfrm>
            <a:off x="9012600" y="6753240"/>
            <a:ext cx="559440" cy="538560"/>
          </a:xfrm>
          <a:prstGeom prst="rect">
            <a:avLst/>
          </a:prstGeom>
          <a:noFill/>
          <a:ln w="0">
            <a:noFill/>
          </a:ln>
        </p:spPr>
        <p:txBody>
          <a:bodyPr lIns="90000" tIns="91440" rIns="90000" bIns="91440" anchor="ctr">
            <a:noAutofit/>
          </a:bodyPr>
          <a:lstStyle>
            <a:defPPr>
              <a:defRPr lang="es-ES"/>
            </a:defPPr>
            <a:lvl1pPr marL="0" indent="0" algn="r" defTabSz="914400" rtl="0" eaLnBrk="1" latinLnBrk="0" hangingPunct="1">
              <a:lnSpc>
                <a:spcPct val="100000"/>
              </a:lnSpc>
              <a:buNone/>
              <a:tabLst>
                <a:tab pos="0" algn="l"/>
              </a:tabLst>
              <a:defRPr lang="ca" sz="1000" b="0" strike="noStrike" kern="1200" spc="-1">
                <a:solidFill>
                  <a:schemeClr val="dk1"/>
                </a:solidFill>
                <a:latin typeface="Proxima Nova"/>
                <a:ea typeface="Proxima Nov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CA55A60-F011-4E84-B41B-743C779C0AE6}" type="slidenum">
              <a:rPr lang="es-ES" smtClean="0"/>
              <a:pPr/>
              <a:t>42</a:t>
            </a:fld>
            <a:endParaRPr lang="es-ES" dirty="0">
              <a:solidFill>
                <a:srgbClr val="000000"/>
              </a:solidFill>
              <a:latin typeface="Times New Roman"/>
            </a:endParaRPr>
          </a:p>
        </p:txBody>
      </p:sp>
      <p:sp>
        <p:nvSpPr>
          <p:cNvPr id="8" name="CuadroTexto 7">
            <a:extLst>
              <a:ext uri="{FF2B5EF4-FFF2-40B4-BE49-F238E27FC236}">
                <a16:creationId xmlns:a16="http://schemas.microsoft.com/office/drawing/2014/main" id="{2FDD2961-D196-05E9-B04F-683FB15DBB3A}"/>
              </a:ext>
            </a:extLst>
          </p:cNvPr>
          <p:cNvSpPr txBox="1"/>
          <p:nvPr/>
        </p:nvSpPr>
        <p:spPr>
          <a:xfrm>
            <a:off x="617820" y="1455884"/>
            <a:ext cx="8822760" cy="3359894"/>
          </a:xfrm>
          <a:prstGeom prst="rect">
            <a:avLst/>
          </a:prstGeom>
          <a:noFill/>
        </p:spPr>
        <p:txBody>
          <a:bodyPr wrap="square">
            <a:spAutoFit/>
          </a:bodyPr>
          <a:lstStyle/>
          <a:p>
            <a:pPr marL="342900" indent="-342900" algn="just">
              <a:lnSpc>
                <a:spcPct val="150000"/>
              </a:lnSpc>
              <a:buFont typeface="+mj-lt"/>
              <a:buAutoNum type="arabicPeriod"/>
            </a:pPr>
            <a:r>
              <a:rPr lang="es-ES" dirty="0">
                <a:effectLst/>
                <a:latin typeface="Proxima Nova"/>
              </a:rPr>
              <a:t>Esto hará que podamos usar grep para conseguir los siguientes propósitos:</a:t>
            </a:r>
          </a:p>
          <a:p>
            <a:pPr marL="342900" indent="-342900" algn="just">
              <a:lnSpc>
                <a:spcPct val="150000"/>
              </a:lnSpc>
              <a:buFont typeface="+mj-lt"/>
              <a:buAutoNum type="arabicPeriod"/>
            </a:pPr>
            <a:r>
              <a:rPr lang="es-ES" dirty="0">
                <a:effectLst/>
                <a:latin typeface="Proxima Nova"/>
              </a:rPr>
              <a:t>Hacer que únicamente se muestren las líneas </a:t>
            </a:r>
            <a:r>
              <a:rPr lang="es-ES" dirty="0" err="1">
                <a:effectLst/>
                <a:latin typeface="Proxima Nova"/>
              </a:rPr>
              <a:t>descomentadas</a:t>
            </a:r>
            <a:r>
              <a:rPr lang="es-ES" dirty="0">
                <a:effectLst/>
                <a:latin typeface="Proxima Nova"/>
              </a:rPr>
              <a:t> en un fichero de configuración.</a:t>
            </a:r>
          </a:p>
          <a:p>
            <a:pPr marL="342900" indent="-342900" algn="just">
              <a:lnSpc>
                <a:spcPct val="150000"/>
              </a:lnSpc>
              <a:buFont typeface="+mj-lt"/>
              <a:buAutoNum type="arabicPeriod"/>
            </a:pPr>
            <a:r>
              <a:rPr lang="es-ES" dirty="0">
                <a:effectLst/>
                <a:latin typeface="Proxima Nova"/>
              </a:rPr>
              <a:t>En función del contenido de un fichero determinar la acción a realizar.</a:t>
            </a:r>
          </a:p>
          <a:p>
            <a:pPr marL="342900" indent="-342900" algn="just">
              <a:lnSpc>
                <a:spcPct val="150000"/>
              </a:lnSpc>
              <a:buFont typeface="+mj-lt"/>
              <a:buAutoNum type="arabicPeriod"/>
            </a:pPr>
            <a:r>
              <a:rPr lang="es-ES" dirty="0">
                <a:effectLst/>
                <a:latin typeface="Proxima Nova"/>
              </a:rPr>
              <a:t>Extraer contenido de un fichero como por ejemplo direcciones IP.</a:t>
            </a:r>
          </a:p>
          <a:p>
            <a:pPr marL="342900" indent="-342900" algn="just">
              <a:lnSpc>
                <a:spcPct val="150000"/>
              </a:lnSpc>
              <a:buFont typeface="+mj-lt"/>
              <a:buAutoNum type="arabicPeriod"/>
            </a:pPr>
            <a:r>
              <a:rPr lang="es-ES" dirty="0">
                <a:effectLst/>
                <a:latin typeface="Proxima Nova"/>
              </a:rPr>
              <a:t>Contar el número de líneas en las que aparece una palabra o cadena de texto.</a:t>
            </a:r>
          </a:p>
          <a:p>
            <a:pPr marL="342900" indent="-342900" algn="just">
              <a:lnSpc>
                <a:spcPct val="150000"/>
              </a:lnSpc>
              <a:buFont typeface="+mj-lt"/>
              <a:buAutoNum type="arabicPeriod"/>
            </a:pPr>
            <a:r>
              <a:rPr lang="es-ES" dirty="0">
                <a:effectLst/>
                <a:latin typeface="Proxima Nova"/>
              </a:rPr>
              <a:t>Buscar de forma recursiva el nombre de los ficheros que contienen una determinada palabra o cadena de texto.</a:t>
            </a:r>
          </a:p>
        </p:txBody>
      </p:sp>
    </p:spTree>
    <p:extLst>
      <p:ext uri="{BB962C8B-B14F-4D97-AF65-F5344CB8AC3E}">
        <p14:creationId xmlns:p14="http://schemas.microsoft.com/office/powerpoint/2010/main" val="8362007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ceHolder 1">
            <a:extLst>
              <a:ext uri="{FF2B5EF4-FFF2-40B4-BE49-F238E27FC236}">
                <a16:creationId xmlns:a16="http://schemas.microsoft.com/office/drawing/2014/main" id="{9A9F4793-A767-FD86-005F-83025CFFA323}"/>
              </a:ext>
            </a:extLst>
          </p:cNvPr>
          <p:cNvSpPr txBox="1">
            <a:spLocks/>
          </p:cNvSpPr>
          <p:nvPr/>
        </p:nvSpPr>
        <p:spPr>
          <a:xfrm>
            <a:off x="739740" y="388862"/>
            <a:ext cx="8700840" cy="784440"/>
          </a:xfrm>
          <a:prstGeom prst="rect">
            <a:avLst/>
          </a:prstGeom>
          <a:noFill/>
          <a:ln w="0">
            <a:noFill/>
          </a:ln>
        </p:spPr>
        <p:txBody>
          <a:bodyPr wrap="square" lIns="0" tIns="91440" rIns="0" bIns="91440" anchor="t">
            <a:noAutofit/>
          </a:bodyPr>
          <a:lstStyle>
            <a:lvl1pPr algn="l" defTabSz="914400" rtl="0" eaLnBrk="1" latinLnBrk="0" hangingPunct="1">
              <a:lnSpc>
                <a:spcPct val="90000"/>
              </a:lnSpc>
              <a:spcBef>
                <a:spcPct val="0"/>
              </a:spcBef>
              <a:buNone/>
              <a:defRPr sz="4400" b="0" i="0" kern="1200">
                <a:solidFill>
                  <a:schemeClr val="tx1"/>
                </a:solidFill>
                <a:latin typeface="+mj-lt"/>
                <a:ea typeface="+mj-ea"/>
                <a:cs typeface="+mj-cs"/>
              </a:defRPr>
            </a:lvl1pPr>
          </a:lstStyle>
          <a:p>
            <a:pPr>
              <a:lnSpc>
                <a:spcPct val="100000"/>
              </a:lnSpc>
              <a:tabLst>
                <a:tab pos="0" algn="l"/>
              </a:tabLst>
            </a:pPr>
            <a:r>
              <a:rPr lang="es-ES" sz="2800" spc="-1" dirty="0">
                <a:solidFill>
                  <a:schemeClr val="dk1"/>
                </a:solidFill>
                <a:latin typeface="Proxima Nova"/>
              </a:rPr>
              <a:t>grep ( III)</a:t>
            </a:r>
            <a:endParaRPr lang="es-ES" sz="2800" spc="-1" dirty="0">
              <a:solidFill>
                <a:srgbClr val="000000"/>
              </a:solidFill>
              <a:latin typeface="Arial"/>
            </a:endParaRPr>
          </a:p>
        </p:txBody>
      </p:sp>
      <p:sp>
        <p:nvSpPr>
          <p:cNvPr id="9" name="PlaceHolder 3">
            <a:extLst>
              <a:ext uri="{FF2B5EF4-FFF2-40B4-BE49-F238E27FC236}">
                <a16:creationId xmlns:a16="http://schemas.microsoft.com/office/drawing/2014/main" id="{BCC8B4A9-8578-FE4A-A04E-F3DD242295DB}"/>
              </a:ext>
            </a:extLst>
          </p:cNvPr>
          <p:cNvSpPr txBox="1">
            <a:spLocks/>
          </p:cNvSpPr>
          <p:nvPr/>
        </p:nvSpPr>
        <p:spPr>
          <a:xfrm>
            <a:off x="9012600" y="6753240"/>
            <a:ext cx="559440" cy="538560"/>
          </a:xfrm>
          <a:prstGeom prst="rect">
            <a:avLst/>
          </a:prstGeom>
          <a:noFill/>
          <a:ln w="0">
            <a:noFill/>
          </a:ln>
        </p:spPr>
        <p:txBody>
          <a:bodyPr lIns="90000" tIns="91440" rIns="90000" bIns="91440" anchor="ctr">
            <a:noAutofit/>
          </a:bodyPr>
          <a:lstStyle>
            <a:defPPr>
              <a:defRPr lang="es-ES"/>
            </a:defPPr>
            <a:lvl1pPr marL="0" indent="0" algn="r" defTabSz="914400" rtl="0" eaLnBrk="1" latinLnBrk="0" hangingPunct="1">
              <a:lnSpc>
                <a:spcPct val="100000"/>
              </a:lnSpc>
              <a:buNone/>
              <a:tabLst>
                <a:tab pos="0" algn="l"/>
              </a:tabLst>
              <a:defRPr lang="ca" sz="1000" b="0" strike="noStrike" kern="1200" spc="-1">
                <a:solidFill>
                  <a:schemeClr val="dk1"/>
                </a:solidFill>
                <a:latin typeface="Proxima Nova"/>
                <a:ea typeface="Proxima Nov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CA55A60-F011-4E84-B41B-743C779C0AE6}" type="slidenum">
              <a:rPr lang="es-ES" smtClean="0"/>
              <a:pPr/>
              <a:t>43</a:t>
            </a:fld>
            <a:endParaRPr lang="es-ES" dirty="0">
              <a:solidFill>
                <a:srgbClr val="000000"/>
              </a:solidFill>
              <a:latin typeface="Times New Roman"/>
            </a:endParaRPr>
          </a:p>
        </p:txBody>
      </p:sp>
      <p:sp>
        <p:nvSpPr>
          <p:cNvPr id="4" name="Rectangle 2">
            <a:extLst>
              <a:ext uri="{FF2B5EF4-FFF2-40B4-BE49-F238E27FC236}">
                <a16:creationId xmlns:a16="http://schemas.microsoft.com/office/drawing/2014/main" id="{7324F378-0F27-70C5-7756-81AEFF22999C}"/>
              </a:ext>
            </a:extLst>
          </p:cNvPr>
          <p:cNvSpPr>
            <a:spLocks noChangeArrowheads="1"/>
          </p:cNvSpPr>
          <p:nvPr/>
        </p:nvSpPr>
        <p:spPr bwMode="auto">
          <a:xfrm>
            <a:off x="739740" y="1319492"/>
            <a:ext cx="8700840" cy="866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s-ES" b="1" dirty="0">
                <a:latin typeface="Proxima Nova"/>
              </a:rPr>
              <a:t>con </a:t>
            </a:r>
            <a:r>
              <a:rPr lang="es-ES" b="1" i="1" dirty="0">
                <a:latin typeface="Proxima Nova"/>
              </a:rPr>
              <a:t>grep</a:t>
            </a:r>
            <a:r>
              <a:rPr lang="es-ES" b="1" dirty="0">
                <a:latin typeface="Proxima Nova"/>
              </a:rPr>
              <a:t> encontraremos cualquier texto en cualquier archivo</a:t>
            </a:r>
          </a:p>
          <a:p>
            <a:pPr>
              <a:lnSpc>
                <a:spcPct val="150000"/>
              </a:lnSpc>
            </a:pPr>
            <a:r>
              <a:rPr lang="es-ES" dirty="0">
                <a:latin typeface="Proxima Nova"/>
              </a:rPr>
              <a:t>Antes que nada explicaremos las opciones disponibles:</a:t>
            </a:r>
          </a:p>
        </p:txBody>
      </p:sp>
      <p:graphicFrame>
        <p:nvGraphicFramePr>
          <p:cNvPr id="3" name="Tabla 2">
            <a:extLst>
              <a:ext uri="{FF2B5EF4-FFF2-40B4-BE49-F238E27FC236}">
                <a16:creationId xmlns:a16="http://schemas.microsoft.com/office/drawing/2014/main" id="{2F3E293B-B966-F879-A3A5-E2BFCD753104}"/>
              </a:ext>
            </a:extLst>
          </p:cNvPr>
          <p:cNvGraphicFramePr>
            <a:graphicFrameLocks noGrp="1"/>
          </p:cNvGraphicFramePr>
          <p:nvPr>
            <p:extLst>
              <p:ext uri="{D42A27DB-BD31-4B8C-83A1-F6EECF244321}">
                <p14:modId xmlns:p14="http://schemas.microsoft.com/office/powerpoint/2010/main" val="2891182626"/>
              </p:ext>
            </p:extLst>
          </p:nvPr>
        </p:nvGraphicFramePr>
        <p:xfrm>
          <a:off x="827069" y="2257005"/>
          <a:ext cx="8404261" cy="4846290"/>
        </p:xfrm>
        <a:graphic>
          <a:graphicData uri="http://schemas.openxmlformats.org/drawingml/2006/table">
            <a:tbl>
              <a:tblPr/>
              <a:tblGrid>
                <a:gridCol w="1397988">
                  <a:extLst>
                    <a:ext uri="{9D8B030D-6E8A-4147-A177-3AD203B41FA5}">
                      <a16:colId xmlns:a16="http://schemas.microsoft.com/office/drawing/2014/main" val="2786713514"/>
                    </a:ext>
                  </a:extLst>
                </a:gridCol>
                <a:gridCol w="7006273">
                  <a:extLst>
                    <a:ext uri="{9D8B030D-6E8A-4147-A177-3AD203B41FA5}">
                      <a16:colId xmlns:a16="http://schemas.microsoft.com/office/drawing/2014/main" val="1277088463"/>
                    </a:ext>
                  </a:extLst>
                </a:gridCol>
              </a:tblGrid>
              <a:tr h="575722">
                <a:tc>
                  <a:txBody>
                    <a:bodyPr/>
                    <a:lstStyle/>
                    <a:p>
                      <a:pPr algn="ctr"/>
                      <a:r>
                        <a:rPr lang="es-ES" sz="2000" b="1" dirty="0" err="1"/>
                        <a:t>Option</a:t>
                      </a:r>
                      <a:r>
                        <a:rPr lang="es-ES" sz="2000" b="1" dirty="0"/>
                        <a:t> </a:t>
                      </a:r>
                    </a:p>
                  </a:txBody>
                  <a:tcPr anchor="ctr">
                    <a:lnL>
                      <a:noFill/>
                    </a:lnL>
                    <a:lnR>
                      <a:noFill/>
                    </a:lnR>
                    <a:lnT>
                      <a:noFill/>
                    </a:lnT>
                    <a:lnB>
                      <a:noFill/>
                    </a:lnB>
                    <a:solidFill>
                      <a:schemeClr val="bg2"/>
                    </a:solidFill>
                  </a:tcPr>
                </a:tc>
                <a:tc>
                  <a:txBody>
                    <a:bodyPr/>
                    <a:lstStyle/>
                    <a:p>
                      <a:pPr lvl="1" algn="l"/>
                      <a:r>
                        <a:rPr lang="es-ES" sz="2000" b="1" dirty="0" err="1"/>
                        <a:t>Description</a:t>
                      </a:r>
                      <a:endParaRPr lang="es-ES" sz="2000" b="1" dirty="0"/>
                    </a:p>
                  </a:txBody>
                  <a:tcPr anchor="ctr">
                    <a:lnL>
                      <a:noFill/>
                    </a:lnL>
                    <a:lnR>
                      <a:noFill/>
                    </a:lnR>
                    <a:lnT>
                      <a:noFill/>
                    </a:lnT>
                    <a:lnB>
                      <a:noFill/>
                    </a:lnB>
                    <a:solidFill>
                      <a:schemeClr val="bg2"/>
                    </a:solidFill>
                  </a:tcPr>
                </a:tc>
                <a:extLst>
                  <a:ext uri="{0D108BD9-81ED-4DB2-BD59-A6C34878D82A}">
                    <a16:rowId xmlns:a16="http://schemas.microsoft.com/office/drawing/2014/main" val="2447349033"/>
                  </a:ext>
                </a:extLst>
              </a:tr>
              <a:tr h="422061">
                <a:tc>
                  <a:txBody>
                    <a:bodyPr/>
                    <a:lstStyle/>
                    <a:p>
                      <a:pPr lvl="1" algn="l"/>
                      <a:r>
                        <a:rPr lang="es-ES" sz="1800" b="1" dirty="0"/>
                        <a:t>-i</a:t>
                      </a:r>
                    </a:p>
                  </a:txBody>
                  <a:tcPr anchor="ctr">
                    <a:lnL>
                      <a:noFill/>
                    </a:lnL>
                    <a:lnR>
                      <a:noFill/>
                    </a:lnR>
                    <a:lnT>
                      <a:noFill/>
                    </a:lnT>
                    <a:lnB>
                      <a:noFill/>
                    </a:lnB>
                  </a:tcPr>
                </a:tc>
                <a:tc>
                  <a:txBody>
                    <a:bodyPr/>
                    <a:lstStyle/>
                    <a:p>
                      <a:pPr marL="0" marR="0" lvl="0" indent="0" algn="l" defTabSz="914400" rtl="0" eaLnBrk="0" fontAlgn="base" latinLnBrk="0" hangingPunct="0">
                        <a:lnSpc>
                          <a:spcPct val="150000"/>
                        </a:lnSpc>
                        <a:spcBef>
                          <a:spcPct val="0"/>
                        </a:spcBef>
                        <a:spcAft>
                          <a:spcPct val="0"/>
                        </a:spcAft>
                        <a:buClrTx/>
                        <a:buSzTx/>
                        <a:tabLst/>
                      </a:pPr>
                      <a:r>
                        <a:rPr kumimoji="0" lang="es-ES" altLang="es-ES" sz="1800" b="0" i="0" u="none" strike="noStrike" cap="none" normalizeH="0" baseline="0" dirty="0">
                          <a:ln>
                            <a:noFill/>
                          </a:ln>
                          <a:solidFill>
                            <a:schemeClr val="tx1"/>
                          </a:solidFill>
                          <a:effectLst/>
                          <a:latin typeface="Proxima Nova"/>
                        </a:rPr>
                        <a:t>  no diferenciará entre mayúsculas y minúsculas. </a:t>
                      </a:r>
                    </a:p>
                  </a:txBody>
                  <a:tcPr anchor="ctr">
                    <a:lnL>
                      <a:noFill/>
                    </a:lnL>
                    <a:lnR>
                      <a:noFill/>
                    </a:lnR>
                    <a:lnT>
                      <a:noFill/>
                    </a:lnT>
                    <a:lnB>
                      <a:noFill/>
                    </a:lnB>
                  </a:tcPr>
                </a:tc>
                <a:extLst>
                  <a:ext uri="{0D108BD9-81ED-4DB2-BD59-A6C34878D82A}">
                    <a16:rowId xmlns:a16="http://schemas.microsoft.com/office/drawing/2014/main" val="2981405285"/>
                  </a:ext>
                </a:extLst>
              </a:tr>
              <a:tr h="422061">
                <a:tc>
                  <a:txBody>
                    <a:bodyPr/>
                    <a:lstStyle/>
                    <a:p>
                      <a:pPr lvl="1" algn="l"/>
                      <a:r>
                        <a:rPr lang="es-ES" sz="1800" b="1" dirty="0"/>
                        <a:t>-w</a:t>
                      </a:r>
                    </a:p>
                  </a:txBody>
                  <a:tcPr anchor="ctr">
                    <a:lnL>
                      <a:noFill/>
                    </a:lnL>
                    <a:lnR>
                      <a:noFill/>
                    </a:lnR>
                    <a:lnT>
                      <a:noFill/>
                    </a:lnT>
                    <a:lnB>
                      <a:noFill/>
                    </a:lnB>
                    <a:solidFill>
                      <a:schemeClr val="bg2">
                        <a:lumMod val="40000"/>
                        <a:lumOff val="60000"/>
                      </a:schemeClr>
                    </a:solidFill>
                  </a:tcPr>
                </a:tc>
                <a:tc>
                  <a:txBody>
                    <a:bodyPr/>
                    <a:lstStyle/>
                    <a:p>
                      <a:pPr marL="457200" lvl="1" indent="-373063"/>
                      <a:r>
                        <a:rPr kumimoji="0" lang="es-ES" altLang="es-ES" sz="1800" b="0" i="0" u="none" strike="noStrike" cap="none" normalizeH="0" baseline="0" dirty="0">
                          <a:ln>
                            <a:noFill/>
                          </a:ln>
                          <a:solidFill>
                            <a:schemeClr val="tx1"/>
                          </a:solidFill>
                          <a:effectLst/>
                          <a:latin typeface="Proxima Nova"/>
                        </a:rPr>
                        <a:t> fuerza que sólo encuentre palabras concretas. </a:t>
                      </a:r>
                      <a:endParaRPr lang="en-US" sz="1800" dirty="0"/>
                    </a:p>
                  </a:txBody>
                  <a:tcPr anchor="ctr">
                    <a:lnL>
                      <a:noFill/>
                    </a:lnL>
                    <a:lnR>
                      <a:noFill/>
                    </a:lnR>
                    <a:lnT>
                      <a:noFill/>
                    </a:lnT>
                    <a:lnB>
                      <a:noFill/>
                    </a:lnB>
                    <a:solidFill>
                      <a:schemeClr val="bg2">
                        <a:lumMod val="40000"/>
                        <a:lumOff val="60000"/>
                      </a:schemeClr>
                    </a:solidFill>
                  </a:tcPr>
                </a:tc>
                <a:extLst>
                  <a:ext uri="{0D108BD9-81ED-4DB2-BD59-A6C34878D82A}">
                    <a16:rowId xmlns:a16="http://schemas.microsoft.com/office/drawing/2014/main" val="3563201929"/>
                  </a:ext>
                </a:extLst>
              </a:tr>
              <a:tr h="422061">
                <a:tc>
                  <a:txBody>
                    <a:bodyPr/>
                    <a:lstStyle/>
                    <a:p>
                      <a:pPr lvl="1" algn="l"/>
                      <a:r>
                        <a:rPr lang="es-ES" sz="1800" b="1" dirty="0"/>
                        <a:t>-v</a:t>
                      </a:r>
                    </a:p>
                  </a:txBody>
                  <a:tcPr anchor="ctr">
                    <a:lnL>
                      <a:noFill/>
                    </a:lnL>
                    <a:lnR>
                      <a:noFill/>
                    </a:lnR>
                    <a:lnT>
                      <a:noFill/>
                    </a:lnT>
                    <a:lnB>
                      <a:noFill/>
                    </a:lnB>
                  </a:tcPr>
                </a:tc>
                <a:tc>
                  <a:txBody>
                    <a:bodyPr/>
                    <a:lstStyle/>
                    <a:p>
                      <a:pPr marL="457200" lvl="1" indent="-277813"/>
                      <a:r>
                        <a:rPr kumimoji="0" lang="es-ES" altLang="es-ES" sz="1800" b="0" i="0" u="none" strike="noStrike" cap="none" normalizeH="0" baseline="0" dirty="0">
                          <a:ln>
                            <a:noFill/>
                          </a:ln>
                          <a:solidFill>
                            <a:schemeClr val="tx1"/>
                          </a:solidFill>
                          <a:effectLst/>
                          <a:latin typeface="Proxima Nova"/>
                        </a:rPr>
                        <a:t>selecciona las líneas que no coinciden. </a:t>
                      </a:r>
                      <a:endParaRPr lang="es-ES" sz="1800" dirty="0"/>
                    </a:p>
                  </a:txBody>
                  <a:tcPr anchor="ctr">
                    <a:lnL>
                      <a:noFill/>
                    </a:lnL>
                    <a:lnR>
                      <a:noFill/>
                    </a:lnR>
                    <a:lnT>
                      <a:noFill/>
                    </a:lnT>
                    <a:lnB>
                      <a:noFill/>
                    </a:lnB>
                  </a:tcPr>
                </a:tc>
                <a:extLst>
                  <a:ext uri="{0D108BD9-81ED-4DB2-BD59-A6C34878D82A}">
                    <a16:rowId xmlns:a16="http://schemas.microsoft.com/office/drawing/2014/main" val="4018483778"/>
                  </a:ext>
                </a:extLst>
              </a:tr>
              <a:tr h="422061">
                <a:tc>
                  <a:txBody>
                    <a:bodyPr/>
                    <a:lstStyle/>
                    <a:p>
                      <a:pPr lvl="1" algn="l"/>
                      <a:r>
                        <a:rPr lang="es-ES" sz="1800" b="1" kern="1200" dirty="0">
                          <a:solidFill>
                            <a:schemeClr val="tx1"/>
                          </a:solidFill>
                          <a:effectLst/>
                          <a:latin typeface="+mn-lt"/>
                          <a:ea typeface="+mn-ea"/>
                          <a:cs typeface="+mn-cs"/>
                        </a:rPr>
                        <a:t>-n</a:t>
                      </a:r>
                    </a:p>
                  </a:txBody>
                  <a:tcPr anchor="ctr">
                    <a:lnL>
                      <a:noFill/>
                    </a:lnL>
                    <a:lnR>
                      <a:noFill/>
                    </a:lnR>
                    <a:lnT>
                      <a:noFill/>
                    </a:lnT>
                    <a:lnB>
                      <a:noFill/>
                    </a:lnB>
                    <a:solidFill>
                      <a:schemeClr val="bg2">
                        <a:lumMod val="40000"/>
                        <a:lumOff val="60000"/>
                      </a:schemeClr>
                    </a:solidFill>
                  </a:tcPr>
                </a:tc>
                <a:tc>
                  <a:txBody>
                    <a:bodyPr/>
                    <a:lstStyle/>
                    <a:p>
                      <a:pPr marL="457200" lvl="1" indent="-277813"/>
                      <a:r>
                        <a:rPr kumimoji="0" lang="es-ES" altLang="es-ES" sz="1800" b="0" i="0" u="none" strike="noStrike" cap="none" normalizeH="0" baseline="0" dirty="0">
                          <a:ln>
                            <a:noFill/>
                          </a:ln>
                          <a:solidFill>
                            <a:schemeClr val="tx1"/>
                          </a:solidFill>
                          <a:effectLst/>
                          <a:latin typeface="Proxima Nova"/>
                        </a:rPr>
                        <a:t>muestra el número de la línea con las palabras de solicitadas. </a:t>
                      </a:r>
                      <a:endParaRPr lang="en-US" sz="1800" dirty="0"/>
                    </a:p>
                  </a:txBody>
                  <a:tcPr anchor="ctr">
                    <a:lnL>
                      <a:noFill/>
                    </a:lnL>
                    <a:lnR>
                      <a:noFill/>
                    </a:lnR>
                    <a:lnT>
                      <a:noFill/>
                    </a:lnT>
                    <a:lnB>
                      <a:noFill/>
                    </a:lnB>
                    <a:solidFill>
                      <a:schemeClr val="bg2">
                        <a:lumMod val="40000"/>
                        <a:lumOff val="60000"/>
                      </a:schemeClr>
                    </a:solidFill>
                  </a:tcPr>
                </a:tc>
                <a:extLst>
                  <a:ext uri="{0D108BD9-81ED-4DB2-BD59-A6C34878D82A}">
                    <a16:rowId xmlns:a16="http://schemas.microsoft.com/office/drawing/2014/main" val="1696107765"/>
                  </a:ext>
                </a:extLst>
              </a:tr>
              <a:tr h="422061">
                <a:tc>
                  <a:txBody>
                    <a:bodyPr/>
                    <a:lstStyle/>
                    <a:p>
                      <a:pPr lvl="1" algn="l"/>
                      <a:r>
                        <a:rPr lang="es-ES" sz="1800" b="1" dirty="0"/>
                        <a:t>-r</a:t>
                      </a:r>
                    </a:p>
                  </a:txBody>
                  <a:tcPr anchor="ctr">
                    <a:lnL>
                      <a:noFill/>
                    </a:lnL>
                    <a:lnR>
                      <a:noFill/>
                    </a:lnR>
                    <a:lnT>
                      <a:noFill/>
                    </a:lnT>
                    <a:lnB>
                      <a:noFill/>
                    </a:lnB>
                  </a:tcPr>
                </a:tc>
                <a:tc>
                  <a:txBody>
                    <a:bodyPr/>
                    <a:lstStyle/>
                    <a:p>
                      <a:pPr marL="457200" lvl="1" indent="-277813"/>
                      <a:r>
                        <a:rPr kumimoji="0" lang="es-ES" altLang="es-ES" sz="1800" b="0" i="0" u="none" strike="noStrike" cap="none" normalizeH="0" baseline="0" dirty="0">
                          <a:ln>
                            <a:noFill/>
                          </a:ln>
                          <a:solidFill>
                            <a:schemeClr val="tx1"/>
                          </a:solidFill>
                          <a:effectLst/>
                          <a:latin typeface="Proxima Nova"/>
                        </a:rPr>
                        <a:t>busca directorios recursivamente</a:t>
                      </a:r>
                      <a:endParaRPr lang="en-US" sz="1800" dirty="0"/>
                    </a:p>
                  </a:txBody>
                  <a:tcPr anchor="ctr">
                    <a:lnL>
                      <a:noFill/>
                    </a:lnL>
                    <a:lnR>
                      <a:noFill/>
                    </a:lnR>
                    <a:lnT>
                      <a:noFill/>
                    </a:lnT>
                    <a:lnB>
                      <a:noFill/>
                    </a:lnB>
                  </a:tcPr>
                </a:tc>
                <a:extLst>
                  <a:ext uri="{0D108BD9-81ED-4DB2-BD59-A6C34878D82A}">
                    <a16:rowId xmlns:a16="http://schemas.microsoft.com/office/drawing/2014/main" val="3113047450"/>
                  </a:ext>
                </a:extLst>
              </a:tr>
              <a:tr h="422061">
                <a:tc>
                  <a:txBody>
                    <a:bodyPr/>
                    <a:lstStyle/>
                    <a:p>
                      <a:pPr lvl="1" algn="l"/>
                      <a:r>
                        <a:rPr lang="es-ES" sz="1800" b="1" dirty="0"/>
                        <a:t>-R</a:t>
                      </a:r>
                    </a:p>
                  </a:txBody>
                  <a:tcPr anchor="ctr">
                    <a:lnL>
                      <a:noFill/>
                    </a:lnL>
                    <a:lnR>
                      <a:noFill/>
                    </a:lnR>
                    <a:lnT>
                      <a:noFill/>
                    </a:lnT>
                    <a:lnB>
                      <a:noFill/>
                    </a:lnB>
                    <a:solidFill>
                      <a:schemeClr val="bg2">
                        <a:lumMod val="40000"/>
                        <a:lumOff val="60000"/>
                      </a:schemeClr>
                    </a:solidFill>
                  </a:tcPr>
                </a:tc>
                <a:tc>
                  <a:txBody>
                    <a:bodyPr/>
                    <a:lstStyle/>
                    <a:p>
                      <a:pPr marL="0" marR="0" lvl="0" indent="0" algn="l" defTabSz="914400" rtl="0" eaLnBrk="0" fontAlgn="base" latinLnBrk="0" hangingPunct="0">
                        <a:lnSpc>
                          <a:spcPct val="150000"/>
                        </a:lnSpc>
                        <a:spcBef>
                          <a:spcPct val="0"/>
                        </a:spcBef>
                        <a:spcAft>
                          <a:spcPct val="0"/>
                        </a:spcAft>
                        <a:buClrTx/>
                        <a:buSzTx/>
                        <a:tabLst/>
                      </a:pPr>
                      <a:r>
                        <a:rPr kumimoji="0" lang="es-ES" altLang="es-ES" sz="1800" b="0" i="0" u="none" strike="noStrike" cap="none" normalizeH="0" baseline="0" dirty="0">
                          <a:ln>
                            <a:noFill/>
                          </a:ln>
                          <a:solidFill>
                            <a:schemeClr val="tx1"/>
                          </a:solidFill>
                          <a:effectLst/>
                          <a:latin typeface="Proxima Nova"/>
                        </a:rPr>
                        <a:t>  como -r pero sigue todos los enlaces simbólicos. </a:t>
                      </a:r>
                    </a:p>
                  </a:txBody>
                  <a:tcPr anchor="ctr">
                    <a:lnL>
                      <a:noFill/>
                    </a:lnL>
                    <a:lnR>
                      <a:noFill/>
                    </a:lnR>
                    <a:lnT>
                      <a:noFill/>
                    </a:lnT>
                    <a:lnB>
                      <a:noFill/>
                    </a:lnB>
                    <a:solidFill>
                      <a:schemeClr val="bg2">
                        <a:lumMod val="40000"/>
                        <a:lumOff val="60000"/>
                      </a:schemeClr>
                    </a:solidFill>
                  </a:tcPr>
                </a:tc>
                <a:extLst>
                  <a:ext uri="{0D108BD9-81ED-4DB2-BD59-A6C34878D82A}">
                    <a16:rowId xmlns:a16="http://schemas.microsoft.com/office/drawing/2014/main" val="1480333667"/>
                  </a:ext>
                </a:extLst>
              </a:tr>
              <a:tr h="422061">
                <a:tc>
                  <a:txBody>
                    <a:bodyPr/>
                    <a:lstStyle/>
                    <a:p>
                      <a:pPr lvl="1" algn="l"/>
                      <a:r>
                        <a:rPr lang="es-ES" sz="1800" b="1" dirty="0"/>
                        <a:t>-l</a:t>
                      </a:r>
                    </a:p>
                  </a:txBody>
                  <a:tcPr anchor="ctr">
                    <a:lnL>
                      <a:noFill/>
                    </a:lnL>
                    <a:lnR>
                      <a:noFill/>
                    </a:lnR>
                    <a:lnT>
                      <a:noFill/>
                    </a:lnT>
                    <a:lnB>
                      <a:noFill/>
                    </a:lnB>
                    <a:solidFill>
                      <a:schemeClr val="bg1"/>
                    </a:solidFill>
                  </a:tcPr>
                </a:tc>
                <a:tc>
                  <a:txBody>
                    <a:bodyPr/>
                    <a:lstStyle/>
                    <a:p>
                      <a:pPr marL="457200" lvl="1" indent="-277813"/>
                      <a:r>
                        <a:rPr kumimoji="0" lang="es-ES" altLang="es-ES" sz="1800" b="0" i="0" u="none" strike="noStrike" cap="none" normalizeH="0" baseline="0" dirty="0">
                          <a:ln>
                            <a:noFill/>
                          </a:ln>
                          <a:solidFill>
                            <a:schemeClr val="tx1"/>
                          </a:solidFill>
                          <a:effectLst/>
                          <a:latin typeface="Proxima Nova"/>
                        </a:rPr>
                        <a:t>muestra sólo nombres de archivos con las líneas seleccionadas</a:t>
                      </a:r>
                      <a:endParaRPr lang="es-ES" sz="1800" dirty="0"/>
                    </a:p>
                  </a:txBody>
                  <a:tcPr anchor="ctr">
                    <a:lnL>
                      <a:noFill/>
                    </a:lnL>
                    <a:lnR>
                      <a:noFill/>
                    </a:lnR>
                    <a:lnT>
                      <a:noFill/>
                    </a:lnT>
                    <a:lnB>
                      <a:noFill/>
                    </a:lnB>
                    <a:solidFill>
                      <a:schemeClr val="bg1"/>
                    </a:solidFill>
                  </a:tcPr>
                </a:tc>
                <a:extLst>
                  <a:ext uri="{0D108BD9-81ED-4DB2-BD59-A6C34878D82A}">
                    <a16:rowId xmlns:a16="http://schemas.microsoft.com/office/drawing/2014/main" val="2102273569"/>
                  </a:ext>
                </a:extLst>
              </a:tr>
              <a:tr h="422061">
                <a:tc>
                  <a:txBody>
                    <a:bodyPr/>
                    <a:lstStyle/>
                    <a:p>
                      <a:pPr lvl="1" algn="l"/>
                      <a:r>
                        <a:rPr lang="es-ES" sz="1800" b="1" dirty="0"/>
                        <a:t>-c</a:t>
                      </a:r>
                    </a:p>
                  </a:txBody>
                  <a:tcPr anchor="ctr">
                    <a:lnL>
                      <a:noFill/>
                    </a:lnL>
                    <a:lnR>
                      <a:noFill/>
                    </a:lnR>
                    <a:lnT>
                      <a:noFill/>
                    </a:lnT>
                    <a:lnB>
                      <a:noFill/>
                    </a:lnB>
                    <a:solidFill>
                      <a:schemeClr val="bg2">
                        <a:lumMod val="40000"/>
                        <a:lumOff val="60000"/>
                      </a:schemeClr>
                    </a:solidFill>
                  </a:tcPr>
                </a:tc>
                <a:tc>
                  <a:txBody>
                    <a:bodyPr/>
                    <a:lstStyle/>
                    <a:p>
                      <a:pPr marL="457200" lvl="1" indent="-277813"/>
                      <a:r>
                        <a:rPr kumimoji="0" lang="es-ES" altLang="es-ES" sz="1800" b="0" i="0" u="none" strike="noStrike" cap="none" normalizeH="0" baseline="0" dirty="0">
                          <a:ln>
                            <a:noFill/>
                          </a:ln>
                          <a:solidFill>
                            <a:schemeClr val="tx1"/>
                          </a:solidFill>
                          <a:effectLst/>
                          <a:latin typeface="Proxima Nova"/>
                        </a:rPr>
                        <a:t>muestra sólo una cuenta por archivo de las líneas seleccionadas</a:t>
                      </a:r>
                      <a:endParaRPr lang="es-ES" sz="1800" dirty="0"/>
                    </a:p>
                  </a:txBody>
                  <a:tcPr anchor="ctr">
                    <a:lnL>
                      <a:noFill/>
                    </a:lnL>
                    <a:lnR>
                      <a:noFill/>
                    </a:lnR>
                    <a:lnT>
                      <a:noFill/>
                    </a:lnT>
                    <a:lnB>
                      <a:noFill/>
                    </a:lnB>
                    <a:solidFill>
                      <a:schemeClr val="bg2">
                        <a:lumMod val="40000"/>
                        <a:lumOff val="60000"/>
                      </a:schemeClr>
                    </a:solidFill>
                  </a:tcPr>
                </a:tc>
                <a:extLst>
                  <a:ext uri="{0D108BD9-81ED-4DB2-BD59-A6C34878D82A}">
                    <a16:rowId xmlns:a16="http://schemas.microsoft.com/office/drawing/2014/main" val="461151408"/>
                  </a:ext>
                </a:extLst>
              </a:tr>
              <a:tr h="422061">
                <a:tc>
                  <a:txBody>
                    <a:bodyPr/>
                    <a:lstStyle/>
                    <a:p>
                      <a:pPr lvl="1" algn="l"/>
                      <a:r>
                        <a:rPr lang="es-ES" sz="1800" b="1" dirty="0"/>
                        <a:t>--color</a:t>
                      </a:r>
                    </a:p>
                  </a:txBody>
                  <a:tcPr anchor="ctr">
                    <a:lnL>
                      <a:noFill/>
                    </a:lnL>
                    <a:lnR>
                      <a:noFill/>
                    </a:lnR>
                    <a:lnT>
                      <a:noFill/>
                    </a:lnT>
                    <a:lnB>
                      <a:noFill/>
                    </a:lnB>
                    <a:solidFill>
                      <a:schemeClr val="bg1"/>
                    </a:solidFill>
                  </a:tcPr>
                </a:tc>
                <a:tc>
                  <a:txBody>
                    <a:bodyPr/>
                    <a:lstStyle/>
                    <a:p>
                      <a:pPr marL="457200" lvl="1" indent="-277813"/>
                      <a:r>
                        <a:rPr kumimoji="0" lang="es-ES" altLang="es-ES" sz="1800" b="0" i="0" u="none" strike="noStrike" cap="none" normalizeH="0" baseline="0" dirty="0">
                          <a:ln>
                            <a:noFill/>
                          </a:ln>
                          <a:solidFill>
                            <a:schemeClr val="tx1"/>
                          </a:solidFill>
                          <a:effectLst/>
                          <a:latin typeface="Proxima Nova"/>
                        </a:rPr>
                        <a:t>muestra los patrones coincidentes en colores </a:t>
                      </a:r>
                      <a:endParaRPr lang="es-ES" sz="1800" dirty="0"/>
                    </a:p>
                  </a:txBody>
                  <a:tcPr anchor="ctr">
                    <a:lnL>
                      <a:noFill/>
                    </a:lnL>
                    <a:lnR>
                      <a:noFill/>
                    </a:lnR>
                    <a:lnT>
                      <a:noFill/>
                    </a:lnT>
                    <a:lnB>
                      <a:noFill/>
                    </a:lnB>
                    <a:solidFill>
                      <a:schemeClr val="bg1"/>
                    </a:solidFill>
                  </a:tcPr>
                </a:tc>
                <a:extLst>
                  <a:ext uri="{0D108BD9-81ED-4DB2-BD59-A6C34878D82A}">
                    <a16:rowId xmlns:a16="http://schemas.microsoft.com/office/drawing/2014/main" val="3532042503"/>
                  </a:ext>
                </a:extLst>
              </a:tr>
              <a:tr h="422061">
                <a:tc>
                  <a:txBody>
                    <a:bodyPr/>
                    <a:lstStyle/>
                    <a:p>
                      <a:pPr lvl="1" algn="l"/>
                      <a:r>
                        <a:rPr lang="es-ES" sz="1800" b="1" dirty="0"/>
                        <a:t>-h</a:t>
                      </a:r>
                    </a:p>
                  </a:txBody>
                  <a:tcPr anchor="ctr">
                    <a:lnL>
                      <a:noFill/>
                    </a:lnL>
                    <a:lnR>
                      <a:noFill/>
                    </a:lnR>
                    <a:lnT>
                      <a:noFill/>
                    </a:lnT>
                    <a:lnB>
                      <a:noFill/>
                    </a:lnB>
                    <a:solidFill>
                      <a:schemeClr val="bg2">
                        <a:lumMod val="40000"/>
                        <a:lumOff val="60000"/>
                      </a:schemeClr>
                    </a:solidFill>
                  </a:tcPr>
                </a:tc>
                <a:tc>
                  <a:txBody>
                    <a:bodyPr/>
                    <a:lstStyle/>
                    <a:p>
                      <a:pPr marL="457200" lvl="1" indent="-277813"/>
                      <a:r>
                        <a:rPr kumimoji="0" lang="es-ES" altLang="es-ES" sz="1800" b="0" i="0" u="none" strike="noStrike" cap="none" normalizeH="0" baseline="0" dirty="0">
                          <a:ln>
                            <a:noFill/>
                          </a:ln>
                          <a:solidFill>
                            <a:schemeClr val="tx1"/>
                          </a:solidFill>
                          <a:effectLst/>
                          <a:latin typeface="Proxima Nova"/>
                        </a:rPr>
                        <a:t>elimina el prefijo del nombre del archivo Unix en la salida</a:t>
                      </a:r>
                      <a:endParaRPr lang="es-ES" sz="1800" dirty="0"/>
                    </a:p>
                  </a:txBody>
                  <a:tcPr anchor="ctr">
                    <a:lnL>
                      <a:noFill/>
                    </a:lnL>
                    <a:lnR>
                      <a:noFill/>
                    </a:lnR>
                    <a:lnT>
                      <a:noFill/>
                    </a:lnT>
                    <a:lnB>
                      <a:noFill/>
                    </a:lnB>
                    <a:solidFill>
                      <a:schemeClr val="bg2">
                        <a:lumMod val="40000"/>
                        <a:lumOff val="60000"/>
                      </a:schemeClr>
                    </a:solidFill>
                  </a:tcPr>
                </a:tc>
                <a:extLst>
                  <a:ext uri="{0D108BD9-81ED-4DB2-BD59-A6C34878D82A}">
                    <a16:rowId xmlns:a16="http://schemas.microsoft.com/office/drawing/2014/main" val="642960739"/>
                  </a:ext>
                </a:extLst>
              </a:tr>
            </a:tbl>
          </a:graphicData>
        </a:graphic>
      </p:graphicFrame>
    </p:spTree>
    <p:extLst>
      <p:ext uri="{BB962C8B-B14F-4D97-AF65-F5344CB8AC3E}">
        <p14:creationId xmlns:p14="http://schemas.microsoft.com/office/powerpoint/2010/main" val="41938390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ceHolder 1">
            <a:extLst>
              <a:ext uri="{FF2B5EF4-FFF2-40B4-BE49-F238E27FC236}">
                <a16:creationId xmlns:a16="http://schemas.microsoft.com/office/drawing/2014/main" id="{9A9F4793-A767-FD86-005F-83025CFFA323}"/>
              </a:ext>
            </a:extLst>
          </p:cNvPr>
          <p:cNvSpPr txBox="1">
            <a:spLocks/>
          </p:cNvSpPr>
          <p:nvPr/>
        </p:nvSpPr>
        <p:spPr>
          <a:xfrm>
            <a:off x="739740" y="388862"/>
            <a:ext cx="8700840" cy="784440"/>
          </a:xfrm>
          <a:prstGeom prst="rect">
            <a:avLst/>
          </a:prstGeom>
          <a:noFill/>
          <a:ln w="0">
            <a:noFill/>
          </a:ln>
        </p:spPr>
        <p:txBody>
          <a:bodyPr wrap="square" lIns="0" tIns="91440" rIns="0" bIns="91440" anchor="t">
            <a:noAutofit/>
          </a:bodyPr>
          <a:lstStyle>
            <a:lvl1pPr algn="l" defTabSz="914400" rtl="0" eaLnBrk="1" latinLnBrk="0" hangingPunct="1">
              <a:lnSpc>
                <a:spcPct val="90000"/>
              </a:lnSpc>
              <a:spcBef>
                <a:spcPct val="0"/>
              </a:spcBef>
              <a:buNone/>
              <a:defRPr sz="4400" b="0" i="0" kern="1200">
                <a:solidFill>
                  <a:schemeClr val="tx1"/>
                </a:solidFill>
                <a:latin typeface="+mj-lt"/>
                <a:ea typeface="+mj-ea"/>
                <a:cs typeface="+mj-cs"/>
              </a:defRPr>
            </a:lvl1pPr>
          </a:lstStyle>
          <a:p>
            <a:pPr>
              <a:lnSpc>
                <a:spcPct val="100000"/>
              </a:lnSpc>
              <a:tabLst>
                <a:tab pos="0" algn="l"/>
              </a:tabLst>
            </a:pPr>
            <a:r>
              <a:rPr lang="es-ES" sz="2800" spc="-1" dirty="0">
                <a:solidFill>
                  <a:schemeClr val="dk1"/>
                </a:solidFill>
                <a:latin typeface="Proxima Nova"/>
              </a:rPr>
              <a:t>grep ( IV)</a:t>
            </a:r>
            <a:endParaRPr lang="es-ES" sz="2800" spc="-1" dirty="0">
              <a:solidFill>
                <a:srgbClr val="000000"/>
              </a:solidFill>
              <a:latin typeface="Arial"/>
            </a:endParaRPr>
          </a:p>
        </p:txBody>
      </p:sp>
      <p:sp>
        <p:nvSpPr>
          <p:cNvPr id="9" name="PlaceHolder 3">
            <a:extLst>
              <a:ext uri="{FF2B5EF4-FFF2-40B4-BE49-F238E27FC236}">
                <a16:creationId xmlns:a16="http://schemas.microsoft.com/office/drawing/2014/main" id="{BCC8B4A9-8578-FE4A-A04E-F3DD242295DB}"/>
              </a:ext>
            </a:extLst>
          </p:cNvPr>
          <p:cNvSpPr txBox="1">
            <a:spLocks/>
          </p:cNvSpPr>
          <p:nvPr/>
        </p:nvSpPr>
        <p:spPr>
          <a:xfrm>
            <a:off x="9012600" y="6753240"/>
            <a:ext cx="559440" cy="538560"/>
          </a:xfrm>
          <a:prstGeom prst="rect">
            <a:avLst/>
          </a:prstGeom>
          <a:noFill/>
          <a:ln w="0">
            <a:noFill/>
          </a:ln>
        </p:spPr>
        <p:txBody>
          <a:bodyPr lIns="90000" tIns="91440" rIns="90000" bIns="91440" anchor="ctr">
            <a:noAutofit/>
          </a:bodyPr>
          <a:lstStyle>
            <a:defPPr>
              <a:defRPr lang="es-ES"/>
            </a:defPPr>
            <a:lvl1pPr marL="0" indent="0" algn="r" defTabSz="914400" rtl="0" eaLnBrk="1" latinLnBrk="0" hangingPunct="1">
              <a:lnSpc>
                <a:spcPct val="100000"/>
              </a:lnSpc>
              <a:buNone/>
              <a:tabLst>
                <a:tab pos="0" algn="l"/>
              </a:tabLst>
              <a:defRPr lang="ca" sz="1000" b="0" strike="noStrike" kern="1200" spc="-1">
                <a:solidFill>
                  <a:schemeClr val="dk1"/>
                </a:solidFill>
                <a:latin typeface="Proxima Nova"/>
                <a:ea typeface="Proxima Nov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CA55A60-F011-4E84-B41B-743C779C0AE6}" type="slidenum">
              <a:rPr lang="es-ES" smtClean="0"/>
              <a:pPr/>
              <a:t>44</a:t>
            </a:fld>
            <a:endParaRPr lang="es-ES" dirty="0">
              <a:solidFill>
                <a:srgbClr val="000000"/>
              </a:solidFill>
              <a:latin typeface="Times New Roman"/>
            </a:endParaRPr>
          </a:p>
        </p:txBody>
      </p:sp>
      <p:sp>
        <p:nvSpPr>
          <p:cNvPr id="4" name="Rectangle 2">
            <a:extLst>
              <a:ext uri="{FF2B5EF4-FFF2-40B4-BE49-F238E27FC236}">
                <a16:creationId xmlns:a16="http://schemas.microsoft.com/office/drawing/2014/main" id="{7324F378-0F27-70C5-7756-81AEFF22999C}"/>
              </a:ext>
            </a:extLst>
          </p:cNvPr>
          <p:cNvSpPr>
            <a:spLocks noChangeArrowheads="1"/>
          </p:cNvSpPr>
          <p:nvPr/>
        </p:nvSpPr>
        <p:spPr bwMode="auto">
          <a:xfrm>
            <a:off x="617820" y="3157252"/>
            <a:ext cx="8700840" cy="2113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a:lnSpc>
                <a:spcPct val="150000"/>
              </a:lnSpc>
              <a:buFont typeface="Arial" panose="020B0604020202020204" pitchFamily="34" charset="0"/>
              <a:buChar char="•"/>
            </a:pPr>
            <a:r>
              <a:rPr lang="es-ES" dirty="0">
                <a:latin typeface="Proxima Nova"/>
              </a:rPr>
              <a:t>A veces hay archivos que contienen lo que queremos buscar algo más. Por ejemplo, esto nos puede pasar en palabras compuestas y buscando «bosques» podemos encontrar «guardabosques». Si queremos encontrar una palabra exacta usaremos la opción -w:</a:t>
            </a:r>
          </a:p>
          <a:p>
            <a:pPr>
              <a:lnSpc>
                <a:spcPct val="150000"/>
              </a:lnSpc>
            </a:pPr>
            <a:r>
              <a:rPr lang="es-ES" dirty="0">
                <a:latin typeface="Proxima Nova"/>
              </a:rPr>
              <a:t>	</a:t>
            </a:r>
          </a:p>
        </p:txBody>
      </p:sp>
      <p:sp>
        <p:nvSpPr>
          <p:cNvPr id="3" name="CuadroTexto 2">
            <a:extLst>
              <a:ext uri="{FF2B5EF4-FFF2-40B4-BE49-F238E27FC236}">
                <a16:creationId xmlns:a16="http://schemas.microsoft.com/office/drawing/2014/main" id="{B54C39D5-96F0-FAE1-6C26-8DF124663DC4}"/>
              </a:ext>
            </a:extLst>
          </p:cNvPr>
          <p:cNvSpPr txBox="1"/>
          <p:nvPr/>
        </p:nvSpPr>
        <p:spPr>
          <a:xfrm>
            <a:off x="678780" y="1249277"/>
            <a:ext cx="8284464" cy="86690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s-ES" dirty="0">
                <a:latin typeface="Proxima Nova"/>
              </a:rPr>
              <a:t>Cómo realizar búsquedas recursivas. Por ejemplo, leer todos los archivos de cada directorio que contengan la palabra «</a:t>
            </a:r>
            <a:r>
              <a:rPr lang="es-ES" dirty="0" err="1">
                <a:latin typeface="Proxima Nova"/>
              </a:rPr>
              <a:t>Pablinux</a:t>
            </a:r>
            <a:r>
              <a:rPr lang="es-ES" dirty="0">
                <a:latin typeface="Proxima Nova"/>
              </a:rPr>
              <a:t>». Para ello escribiremos:</a:t>
            </a:r>
          </a:p>
        </p:txBody>
      </p:sp>
      <p:sp>
        <p:nvSpPr>
          <p:cNvPr id="10" name="Rectangle 1">
            <a:extLst>
              <a:ext uri="{FF2B5EF4-FFF2-40B4-BE49-F238E27FC236}">
                <a16:creationId xmlns:a16="http://schemas.microsoft.com/office/drawing/2014/main" id="{F766644D-AE5F-7EFC-6CD0-DA448FB27C12}"/>
              </a:ext>
            </a:extLst>
          </p:cNvPr>
          <p:cNvSpPr>
            <a:spLocks noChangeArrowheads="1"/>
          </p:cNvSpPr>
          <p:nvPr/>
        </p:nvSpPr>
        <p:spPr bwMode="auto">
          <a:xfrm>
            <a:off x="617820" y="5788873"/>
            <a:ext cx="9055428" cy="866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s-ES" altLang="es-ES" dirty="0">
                <a:latin typeface="Proxima Nova"/>
              </a:rPr>
              <a:t>grep también es capaz de contar cuántas veces aparece una palabra en un archivo. </a:t>
            </a:r>
          </a:p>
          <a:p>
            <a:pPr marR="0" lvl="0" algn="l" defTabSz="914400" rtl="0" eaLnBrk="0" fontAlgn="base" latinLnBrk="0" hangingPunct="0">
              <a:lnSpc>
                <a:spcPct val="150000"/>
              </a:lnSpc>
              <a:spcBef>
                <a:spcPct val="0"/>
              </a:spcBef>
              <a:spcAft>
                <a:spcPct val="0"/>
              </a:spcAft>
              <a:buClrTx/>
              <a:buSzTx/>
              <a:tabLst/>
            </a:pPr>
            <a:r>
              <a:rPr lang="es-ES" altLang="es-ES" dirty="0">
                <a:latin typeface="Proxima Nova"/>
              </a:rPr>
              <a:t>    Para ello usaremos la opción -c:</a:t>
            </a:r>
          </a:p>
        </p:txBody>
      </p:sp>
      <p:sp>
        <p:nvSpPr>
          <p:cNvPr id="13" name="CuadroTexto 12">
            <a:extLst>
              <a:ext uri="{FF2B5EF4-FFF2-40B4-BE49-F238E27FC236}">
                <a16:creationId xmlns:a16="http://schemas.microsoft.com/office/drawing/2014/main" id="{F117CF9B-EB39-35F1-4DBE-5FA7C3B79992}"/>
              </a:ext>
            </a:extLst>
          </p:cNvPr>
          <p:cNvSpPr txBox="1"/>
          <p:nvPr/>
        </p:nvSpPr>
        <p:spPr>
          <a:xfrm>
            <a:off x="1064118" y="2424074"/>
            <a:ext cx="7899126" cy="463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nSpc>
                <a:spcPct val="150000"/>
              </a:lnSpc>
            </a:pPr>
            <a:r>
              <a:rPr kumimoji="0" lang="en-US" altLang="es-ES" b="1" i="0" u="none" strike="noStrike" cap="none" normalizeH="0" baseline="0" dirty="0">
                <a:ln>
                  <a:noFill/>
                </a:ln>
                <a:effectLst/>
                <a:latin typeface="Consolas" panose="020B0609020204030204" pitchFamily="49" charset="0"/>
              </a:rPr>
              <a:t>$ grep -r </a:t>
            </a:r>
            <a:r>
              <a:rPr kumimoji="0" lang="en-US" altLang="es-ES" b="1" i="0" u="none" strike="noStrike" cap="none" normalizeH="0" baseline="0" dirty="0" err="1">
                <a:ln>
                  <a:noFill/>
                </a:ln>
                <a:effectLst/>
                <a:latin typeface="Consolas" panose="020B0609020204030204" pitchFamily="49" charset="0"/>
              </a:rPr>
              <a:t>Pablinux</a:t>
            </a:r>
            <a:r>
              <a:rPr kumimoji="0" lang="en-US" altLang="es-ES" b="1" i="0" u="none" strike="noStrike" cap="none" normalizeH="0" baseline="0" dirty="0">
                <a:ln>
                  <a:noFill/>
                </a:ln>
                <a:effectLst/>
                <a:latin typeface="Consolas" panose="020B0609020204030204" pitchFamily="49" charset="0"/>
              </a:rPr>
              <a:t> /home/</a:t>
            </a:r>
            <a:endParaRPr kumimoji="0" lang="es-ES" altLang="es-ES" b="1" i="0" u="none" strike="noStrike" cap="none" normalizeH="0" baseline="0" dirty="0">
              <a:ln>
                <a:noFill/>
              </a:ln>
              <a:effectLst/>
              <a:latin typeface="Consolas" panose="020B0609020204030204" pitchFamily="49" charset="0"/>
            </a:endParaRPr>
          </a:p>
        </p:txBody>
      </p:sp>
      <p:sp>
        <p:nvSpPr>
          <p:cNvPr id="14" name="CuadroTexto 13">
            <a:extLst>
              <a:ext uri="{FF2B5EF4-FFF2-40B4-BE49-F238E27FC236}">
                <a16:creationId xmlns:a16="http://schemas.microsoft.com/office/drawing/2014/main" id="{04F1559D-8098-0130-0556-C7307EE520E1}"/>
              </a:ext>
            </a:extLst>
          </p:cNvPr>
          <p:cNvSpPr txBox="1"/>
          <p:nvPr/>
        </p:nvSpPr>
        <p:spPr>
          <a:xfrm>
            <a:off x="1064118" y="5066430"/>
            <a:ext cx="7899126" cy="463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nSpc>
                <a:spcPct val="150000"/>
              </a:lnSpc>
            </a:pPr>
            <a:r>
              <a:rPr kumimoji="0" lang="en-US" altLang="es-ES" b="1" i="0" u="none" strike="noStrike" cap="none" normalizeH="0" baseline="0" dirty="0">
                <a:ln>
                  <a:noFill/>
                </a:ln>
                <a:effectLst/>
                <a:latin typeface="Consolas" panose="020B0609020204030204" pitchFamily="49" charset="0"/>
              </a:rPr>
              <a:t>$ grep -w bosques /home/</a:t>
            </a:r>
            <a:r>
              <a:rPr kumimoji="0" lang="en-US" altLang="es-ES" b="1" i="0" u="none" strike="noStrike" cap="none" normalizeH="0" baseline="0" dirty="0" err="1">
                <a:ln>
                  <a:noFill/>
                </a:ln>
                <a:effectLst/>
                <a:latin typeface="Consolas" panose="020B0609020204030204" pitchFamily="49" charset="0"/>
              </a:rPr>
              <a:t>pablinux</a:t>
            </a:r>
            <a:r>
              <a:rPr kumimoji="0" lang="en-US" altLang="es-ES" b="1" i="0" u="none" strike="noStrike" cap="none" normalizeH="0" baseline="0" dirty="0">
                <a:ln>
                  <a:noFill/>
                </a:ln>
                <a:effectLst/>
                <a:latin typeface="Consolas" panose="020B0609020204030204" pitchFamily="49" charset="0"/>
              </a:rPr>
              <a:t>/</a:t>
            </a:r>
            <a:r>
              <a:rPr kumimoji="0" lang="en-US" altLang="es-ES" b="1" i="0" u="none" strike="noStrike" cap="none" normalizeH="0" baseline="0" dirty="0" err="1">
                <a:ln>
                  <a:noFill/>
                </a:ln>
                <a:effectLst/>
                <a:latin typeface="Consolas" panose="020B0609020204030204" pitchFamily="49" charset="0"/>
              </a:rPr>
              <a:t>Documentos</a:t>
            </a:r>
            <a:r>
              <a:rPr kumimoji="0" lang="en-US" altLang="es-ES" b="1" i="0" u="none" strike="noStrike" cap="none" normalizeH="0" baseline="0" dirty="0">
                <a:ln>
                  <a:noFill/>
                </a:ln>
                <a:effectLst/>
                <a:latin typeface="Consolas" panose="020B0609020204030204" pitchFamily="49" charset="0"/>
              </a:rPr>
              <a:t>/vacaciones.txt</a:t>
            </a:r>
          </a:p>
        </p:txBody>
      </p:sp>
      <p:sp>
        <p:nvSpPr>
          <p:cNvPr id="15" name="CuadroTexto 14">
            <a:extLst>
              <a:ext uri="{FF2B5EF4-FFF2-40B4-BE49-F238E27FC236}">
                <a16:creationId xmlns:a16="http://schemas.microsoft.com/office/drawing/2014/main" id="{3B32AF60-5545-8569-9AA0-9619C70180ED}"/>
              </a:ext>
            </a:extLst>
          </p:cNvPr>
          <p:cNvSpPr txBox="1"/>
          <p:nvPr/>
        </p:nvSpPr>
        <p:spPr>
          <a:xfrm>
            <a:off x="1064118" y="6753240"/>
            <a:ext cx="7899126" cy="463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nSpc>
                <a:spcPct val="150000"/>
              </a:lnSpc>
            </a:pPr>
            <a:r>
              <a:rPr lang="es-ES" altLang="es-ES" b="1" dirty="0">
                <a:latin typeface="Consolas" panose="020B0609020204030204" pitchFamily="49" charset="0"/>
              </a:rPr>
              <a:t>$ </a:t>
            </a:r>
            <a:r>
              <a:rPr kumimoji="0" lang="es-ES" altLang="es-ES" b="1" i="0" u="none" strike="noStrike" cap="none" normalizeH="0" baseline="0" dirty="0">
                <a:ln>
                  <a:noFill/>
                </a:ln>
                <a:effectLst/>
                <a:latin typeface="Consolas" panose="020B0609020204030204" pitchFamily="49" charset="0"/>
              </a:rPr>
              <a:t>grep -c prueba /ruta/al/archivo</a:t>
            </a:r>
            <a:endParaRPr kumimoji="0" lang="en-US" altLang="es-ES" b="1" i="0" u="none" strike="noStrike" cap="none" normalizeH="0" baseline="0" dirty="0">
              <a:ln>
                <a:noFill/>
              </a:ln>
              <a:effectLst/>
              <a:latin typeface="Consolas" panose="020B0609020204030204" pitchFamily="49" charset="0"/>
            </a:endParaRPr>
          </a:p>
        </p:txBody>
      </p:sp>
    </p:spTree>
    <p:extLst>
      <p:ext uri="{BB962C8B-B14F-4D97-AF65-F5344CB8AC3E}">
        <p14:creationId xmlns:p14="http://schemas.microsoft.com/office/powerpoint/2010/main" val="29255874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ceHolder 1">
            <a:extLst>
              <a:ext uri="{FF2B5EF4-FFF2-40B4-BE49-F238E27FC236}">
                <a16:creationId xmlns:a16="http://schemas.microsoft.com/office/drawing/2014/main" id="{9A9F4793-A767-FD86-005F-83025CFFA323}"/>
              </a:ext>
            </a:extLst>
          </p:cNvPr>
          <p:cNvSpPr txBox="1">
            <a:spLocks/>
          </p:cNvSpPr>
          <p:nvPr/>
        </p:nvSpPr>
        <p:spPr>
          <a:xfrm>
            <a:off x="739740" y="388862"/>
            <a:ext cx="8700840" cy="784440"/>
          </a:xfrm>
          <a:prstGeom prst="rect">
            <a:avLst/>
          </a:prstGeom>
          <a:noFill/>
          <a:ln w="0">
            <a:noFill/>
          </a:ln>
        </p:spPr>
        <p:txBody>
          <a:bodyPr wrap="square" lIns="0" tIns="91440" rIns="0" bIns="91440" anchor="t">
            <a:noAutofit/>
          </a:bodyPr>
          <a:lstStyle>
            <a:lvl1pPr algn="l" defTabSz="914400" rtl="0" eaLnBrk="1" latinLnBrk="0" hangingPunct="1">
              <a:lnSpc>
                <a:spcPct val="90000"/>
              </a:lnSpc>
              <a:spcBef>
                <a:spcPct val="0"/>
              </a:spcBef>
              <a:buNone/>
              <a:defRPr sz="4400" b="0" i="0" kern="1200">
                <a:solidFill>
                  <a:schemeClr val="tx1"/>
                </a:solidFill>
                <a:latin typeface="+mj-lt"/>
                <a:ea typeface="+mj-ea"/>
                <a:cs typeface="+mj-cs"/>
              </a:defRPr>
            </a:lvl1pPr>
          </a:lstStyle>
          <a:p>
            <a:pPr>
              <a:lnSpc>
                <a:spcPct val="100000"/>
              </a:lnSpc>
              <a:tabLst>
                <a:tab pos="0" algn="l"/>
              </a:tabLst>
            </a:pPr>
            <a:r>
              <a:rPr lang="es-ES" sz="2800" spc="-1" dirty="0">
                <a:solidFill>
                  <a:schemeClr val="dk1"/>
                </a:solidFill>
                <a:latin typeface="Proxima Nova"/>
              </a:rPr>
              <a:t>grep ( V)</a:t>
            </a:r>
            <a:endParaRPr lang="es-ES" sz="2800" spc="-1" dirty="0">
              <a:solidFill>
                <a:srgbClr val="000000"/>
              </a:solidFill>
              <a:latin typeface="Arial"/>
            </a:endParaRPr>
          </a:p>
        </p:txBody>
      </p:sp>
      <p:sp>
        <p:nvSpPr>
          <p:cNvPr id="9" name="PlaceHolder 3">
            <a:extLst>
              <a:ext uri="{FF2B5EF4-FFF2-40B4-BE49-F238E27FC236}">
                <a16:creationId xmlns:a16="http://schemas.microsoft.com/office/drawing/2014/main" id="{BCC8B4A9-8578-FE4A-A04E-F3DD242295DB}"/>
              </a:ext>
            </a:extLst>
          </p:cNvPr>
          <p:cNvSpPr txBox="1">
            <a:spLocks/>
          </p:cNvSpPr>
          <p:nvPr/>
        </p:nvSpPr>
        <p:spPr>
          <a:xfrm>
            <a:off x="9012600" y="6753240"/>
            <a:ext cx="559440" cy="538560"/>
          </a:xfrm>
          <a:prstGeom prst="rect">
            <a:avLst/>
          </a:prstGeom>
          <a:noFill/>
          <a:ln w="0">
            <a:noFill/>
          </a:ln>
        </p:spPr>
        <p:txBody>
          <a:bodyPr lIns="90000" tIns="91440" rIns="90000" bIns="91440" anchor="ctr">
            <a:noAutofit/>
          </a:bodyPr>
          <a:lstStyle>
            <a:defPPr>
              <a:defRPr lang="es-ES"/>
            </a:defPPr>
            <a:lvl1pPr marL="0" indent="0" algn="r" defTabSz="914400" rtl="0" eaLnBrk="1" latinLnBrk="0" hangingPunct="1">
              <a:lnSpc>
                <a:spcPct val="100000"/>
              </a:lnSpc>
              <a:buNone/>
              <a:tabLst>
                <a:tab pos="0" algn="l"/>
              </a:tabLst>
              <a:defRPr lang="ca" sz="1000" b="0" strike="noStrike" kern="1200" spc="-1">
                <a:solidFill>
                  <a:schemeClr val="dk1"/>
                </a:solidFill>
                <a:latin typeface="Proxima Nova"/>
                <a:ea typeface="Proxima Nov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CA55A60-F011-4E84-B41B-743C779C0AE6}" type="slidenum">
              <a:rPr lang="es-ES" smtClean="0"/>
              <a:pPr/>
              <a:t>45</a:t>
            </a:fld>
            <a:endParaRPr lang="es-ES" dirty="0">
              <a:solidFill>
                <a:srgbClr val="000000"/>
              </a:solidFill>
              <a:latin typeface="Times New Roman"/>
            </a:endParaRPr>
          </a:p>
        </p:txBody>
      </p:sp>
      <p:sp>
        <p:nvSpPr>
          <p:cNvPr id="4" name="Rectangle 2">
            <a:extLst>
              <a:ext uri="{FF2B5EF4-FFF2-40B4-BE49-F238E27FC236}">
                <a16:creationId xmlns:a16="http://schemas.microsoft.com/office/drawing/2014/main" id="{7324F378-0F27-70C5-7756-81AEFF22999C}"/>
              </a:ext>
            </a:extLst>
          </p:cNvPr>
          <p:cNvSpPr>
            <a:spLocks noChangeArrowheads="1"/>
          </p:cNvSpPr>
          <p:nvPr/>
        </p:nvSpPr>
        <p:spPr bwMode="auto">
          <a:xfrm>
            <a:off x="739740" y="4225196"/>
            <a:ext cx="8700840" cy="1697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a:lnSpc>
                <a:spcPct val="150000"/>
              </a:lnSpc>
              <a:buFont typeface="Arial" panose="020B0604020202020204" pitchFamily="34" charset="0"/>
              <a:buChar char="•"/>
            </a:pPr>
            <a:r>
              <a:rPr lang="es-ES" dirty="0">
                <a:latin typeface="Proxima Nova"/>
              </a:rPr>
              <a:t>Si queremos ver una lista con sólo los nombres de los archivos que coinciden con una búsqueda usaremos la opción -l como se muestra a continuación:</a:t>
            </a:r>
          </a:p>
          <a:p>
            <a:pPr marL="285750" indent="-285750">
              <a:lnSpc>
                <a:spcPct val="150000"/>
              </a:lnSpc>
              <a:buFont typeface="Arial" panose="020B0604020202020204" pitchFamily="34" charset="0"/>
              <a:buChar char="•"/>
            </a:pPr>
            <a:endParaRPr lang="es-ES" dirty="0">
              <a:latin typeface="Proxima Nova"/>
            </a:endParaRPr>
          </a:p>
          <a:p>
            <a:pPr>
              <a:lnSpc>
                <a:spcPct val="150000"/>
              </a:lnSpc>
            </a:pPr>
            <a:endParaRPr lang="es-ES" dirty="0">
              <a:latin typeface="Proxima Nova"/>
            </a:endParaRPr>
          </a:p>
        </p:txBody>
      </p:sp>
      <p:sp>
        <p:nvSpPr>
          <p:cNvPr id="3" name="CuadroTexto 2">
            <a:extLst>
              <a:ext uri="{FF2B5EF4-FFF2-40B4-BE49-F238E27FC236}">
                <a16:creationId xmlns:a16="http://schemas.microsoft.com/office/drawing/2014/main" id="{B54C39D5-96F0-FAE1-6C26-8DF124663DC4}"/>
              </a:ext>
            </a:extLst>
          </p:cNvPr>
          <p:cNvSpPr txBox="1"/>
          <p:nvPr/>
        </p:nvSpPr>
        <p:spPr>
          <a:xfrm>
            <a:off x="678780" y="1249277"/>
            <a:ext cx="8284464" cy="252889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s-ES" dirty="0">
                <a:latin typeface="Proxima Nova"/>
              </a:rPr>
              <a:t>grep no solo es capaz de buscar dentro de archivos. También es capaz de mirar información del sistema. Para ello hemos usado el comando:</a:t>
            </a:r>
          </a:p>
          <a:p>
            <a:pPr marL="285750" indent="-285750">
              <a:lnSpc>
                <a:spcPct val="150000"/>
              </a:lnSpc>
              <a:buFont typeface="Arial" panose="020B0604020202020204" pitchFamily="34" charset="0"/>
              <a:buChar char="•"/>
            </a:pPr>
            <a:endParaRPr lang="es-ES" dirty="0">
              <a:latin typeface="Proxima Nova"/>
            </a:endParaRPr>
          </a:p>
          <a:p>
            <a:pPr marL="285750" indent="-285750">
              <a:lnSpc>
                <a:spcPct val="150000"/>
              </a:lnSpc>
              <a:buFont typeface="Arial" panose="020B0604020202020204" pitchFamily="34" charset="0"/>
              <a:buChar char="•"/>
            </a:pPr>
            <a:endParaRPr lang="es-ES" dirty="0">
              <a:latin typeface="Proxima Nova"/>
            </a:endParaRPr>
          </a:p>
          <a:p>
            <a:pPr>
              <a:lnSpc>
                <a:spcPct val="150000"/>
              </a:lnSpc>
            </a:pPr>
            <a:r>
              <a:rPr lang="es-ES" dirty="0">
                <a:latin typeface="Proxima Nova"/>
              </a:rPr>
              <a:t>     O :</a:t>
            </a:r>
          </a:p>
          <a:p>
            <a:pPr>
              <a:lnSpc>
                <a:spcPct val="150000"/>
              </a:lnSpc>
            </a:pPr>
            <a:r>
              <a:rPr lang="es-ES" dirty="0">
                <a:latin typeface="Proxima Nova"/>
              </a:rPr>
              <a:t> </a:t>
            </a:r>
          </a:p>
        </p:txBody>
      </p:sp>
      <p:sp>
        <p:nvSpPr>
          <p:cNvPr id="10" name="Rectangle 1">
            <a:extLst>
              <a:ext uri="{FF2B5EF4-FFF2-40B4-BE49-F238E27FC236}">
                <a16:creationId xmlns:a16="http://schemas.microsoft.com/office/drawing/2014/main" id="{F766644D-AE5F-7EFC-6CD0-DA448FB27C12}"/>
              </a:ext>
            </a:extLst>
          </p:cNvPr>
          <p:cNvSpPr>
            <a:spLocks noChangeArrowheads="1"/>
          </p:cNvSpPr>
          <p:nvPr/>
        </p:nvSpPr>
        <p:spPr bwMode="auto">
          <a:xfrm>
            <a:off x="617820" y="5996622"/>
            <a:ext cx="5992731" cy="451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s-ES" altLang="es-ES" dirty="0">
                <a:latin typeface="Proxima Nova"/>
              </a:rPr>
              <a:t>Y si queremos ver la palabra en colores escribiremos:</a:t>
            </a:r>
          </a:p>
        </p:txBody>
      </p:sp>
      <p:sp>
        <p:nvSpPr>
          <p:cNvPr id="13" name="CuadroTexto 12">
            <a:extLst>
              <a:ext uri="{FF2B5EF4-FFF2-40B4-BE49-F238E27FC236}">
                <a16:creationId xmlns:a16="http://schemas.microsoft.com/office/drawing/2014/main" id="{F117CF9B-EB39-35F1-4DBE-5FA7C3B79992}"/>
              </a:ext>
            </a:extLst>
          </p:cNvPr>
          <p:cNvSpPr txBox="1"/>
          <p:nvPr/>
        </p:nvSpPr>
        <p:spPr>
          <a:xfrm>
            <a:off x="1064118" y="2424074"/>
            <a:ext cx="7899126" cy="463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nSpc>
                <a:spcPct val="150000"/>
              </a:lnSpc>
            </a:pPr>
            <a:r>
              <a:rPr kumimoji="0" lang="en-US" altLang="es-ES" b="1" i="0" u="none" strike="noStrike" cap="none" normalizeH="0" baseline="0" dirty="0">
                <a:ln>
                  <a:noFill/>
                </a:ln>
                <a:effectLst/>
                <a:latin typeface="Consolas" panose="020B0609020204030204" pitchFamily="49" charset="0"/>
              </a:rPr>
              <a:t>$ cat /proc/</a:t>
            </a:r>
            <a:r>
              <a:rPr kumimoji="0" lang="en-US" altLang="es-ES" b="1" i="0" u="none" strike="noStrike" cap="none" normalizeH="0" baseline="0" dirty="0" err="1">
                <a:ln>
                  <a:noFill/>
                </a:ln>
                <a:effectLst/>
                <a:latin typeface="Consolas" panose="020B0609020204030204" pitchFamily="49" charset="0"/>
              </a:rPr>
              <a:t>cpuinfo</a:t>
            </a:r>
            <a:r>
              <a:rPr kumimoji="0" lang="en-US" altLang="es-ES" b="1" i="0" u="none" strike="noStrike" cap="none" normalizeH="0" baseline="0" dirty="0">
                <a:ln>
                  <a:noFill/>
                </a:ln>
                <a:effectLst/>
                <a:latin typeface="Consolas" panose="020B0609020204030204" pitchFamily="49" charset="0"/>
              </a:rPr>
              <a:t> | grep -</a:t>
            </a:r>
            <a:r>
              <a:rPr kumimoji="0" lang="en-US" altLang="es-ES" b="1" i="0" u="none" strike="noStrike" cap="none" normalizeH="0" baseline="0" dirty="0" err="1">
                <a:ln>
                  <a:noFill/>
                </a:ln>
                <a:effectLst/>
                <a:latin typeface="Consolas" panose="020B0609020204030204" pitchFamily="49" charset="0"/>
              </a:rPr>
              <a:t>i</a:t>
            </a:r>
            <a:r>
              <a:rPr kumimoji="0" lang="en-US" altLang="es-ES" b="1" i="0" u="none" strike="noStrike" cap="none" normalizeH="0" baseline="0" dirty="0">
                <a:ln>
                  <a:noFill/>
                </a:ln>
                <a:effectLst/>
                <a:latin typeface="Consolas" panose="020B0609020204030204" pitchFamily="49" charset="0"/>
              </a:rPr>
              <a:t> 'Model'</a:t>
            </a:r>
            <a:endParaRPr kumimoji="0" lang="es-ES" altLang="es-ES" b="1" i="0" u="none" strike="noStrike" cap="none" normalizeH="0" baseline="0" dirty="0">
              <a:ln>
                <a:noFill/>
              </a:ln>
              <a:effectLst/>
              <a:latin typeface="Consolas" panose="020B0609020204030204" pitchFamily="49" charset="0"/>
            </a:endParaRPr>
          </a:p>
        </p:txBody>
      </p:sp>
      <p:sp>
        <p:nvSpPr>
          <p:cNvPr id="14" name="CuadroTexto 13">
            <a:extLst>
              <a:ext uri="{FF2B5EF4-FFF2-40B4-BE49-F238E27FC236}">
                <a16:creationId xmlns:a16="http://schemas.microsoft.com/office/drawing/2014/main" id="{04F1559D-8098-0130-0556-C7307EE520E1}"/>
              </a:ext>
            </a:extLst>
          </p:cNvPr>
          <p:cNvSpPr txBox="1"/>
          <p:nvPr/>
        </p:nvSpPr>
        <p:spPr>
          <a:xfrm>
            <a:off x="1095156" y="3443020"/>
            <a:ext cx="7868088" cy="463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nSpc>
                <a:spcPct val="150000"/>
              </a:lnSpc>
            </a:pPr>
            <a:r>
              <a:rPr kumimoji="0" lang="en-US" altLang="es-ES" b="1" i="0" u="none" strike="noStrike" cap="none" normalizeH="0" baseline="0" dirty="0">
                <a:ln>
                  <a:noFill/>
                </a:ln>
                <a:effectLst/>
                <a:latin typeface="Consolas" panose="020B0609020204030204" pitchFamily="49" charset="0"/>
              </a:rPr>
              <a:t>$ grep -</a:t>
            </a:r>
            <a:r>
              <a:rPr kumimoji="0" lang="en-US" altLang="es-ES" b="1" i="0" u="none" strike="noStrike" cap="none" normalizeH="0" baseline="0" dirty="0" err="1">
                <a:ln>
                  <a:noFill/>
                </a:ln>
                <a:effectLst/>
                <a:latin typeface="Consolas" panose="020B0609020204030204" pitchFamily="49" charset="0"/>
              </a:rPr>
              <a:t>i</a:t>
            </a:r>
            <a:r>
              <a:rPr kumimoji="0" lang="en-US" altLang="es-ES" b="1" i="0" u="none" strike="noStrike" cap="none" normalizeH="0" baseline="0" dirty="0">
                <a:ln>
                  <a:noFill/>
                </a:ln>
                <a:effectLst/>
                <a:latin typeface="Consolas" panose="020B0609020204030204" pitchFamily="49" charset="0"/>
              </a:rPr>
              <a:t> 'Model' /proc/</a:t>
            </a:r>
            <a:r>
              <a:rPr kumimoji="0" lang="en-US" altLang="es-ES" b="1" i="0" u="none" strike="noStrike" cap="none" normalizeH="0" baseline="0" dirty="0" err="1">
                <a:ln>
                  <a:noFill/>
                </a:ln>
                <a:effectLst/>
                <a:latin typeface="Consolas" panose="020B0609020204030204" pitchFamily="49" charset="0"/>
              </a:rPr>
              <a:t>cpuinfo</a:t>
            </a:r>
            <a:endParaRPr kumimoji="0" lang="en-US" altLang="es-ES" b="1" i="0" u="none" strike="noStrike" cap="none" normalizeH="0" baseline="0" dirty="0">
              <a:ln>
                <a:noFill/>
              </a:ln>
              <a:effectLst/>
              <a:latin typeface="Consolas" panose="020B0609020204030204" pitchFamily="49" charset="0"/>
            </a:endParaRPr>
          </a:p>
        </p:txBody>
      </p:sp>
      <p:sp>
        <p:nvSpPr>
          <p:cNvPr id="15" name="CuadroTexto 14">
            <a:extLst>
              <a:ext uri="{FF2B5EF4-FFF2-40B4-BE49-F238E27FC236}">
                <a16:creationId xmlns:a16="http://schemas.microsoft.com/office/drawing/2014/main" id="{3B32AF60-5545-8569-9AA0-9619C70180ED}"/>
              </a:ext>
            </a:extLst>
          </p:cNvPr>
          <p:cNvSpPr txBox="1"/>
          <p:nvPr/>
        </p:nvSpPr>
        <p:spPr>
          <a:xfrm>
            <a:off x="1064119" y="6598402"/>
            <a:ext cx="7899126" cy="463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nSpc>
                <a:spcPct val="150000"/>
              </a:lnSpc>
            </a:pPr>
            <a:r>
              <a:rPr lang="es-ES" altLang="es-ES" b="1" dirty="0">
                <a:latin typeface="Consolas" panose="020B0609020204030204" pitchFamily="49" charset="0"/>
              </a:rPr>
              <a:t>$ grep --color palabra /ruta/al/archivo</a:t>
            </a:r>
            <a:endParaRPr kumimoji="0" lang="en-US" altLang="es-ES" b="1" i="0" u="none" strike="noStrike" cap="none" normalizeH="0" baseline="0" dirty="0">
              <a:ln>
                <a:noFill/>
              </a:ln>
              <a:effectLst/>
              <a:latin typeface="Consolas" panose="020B0609020204030204" pitchFamily="49" charset="0"/>
            </a:endParaRPr>
          </a:p>
        </p:txBody>
      </p:sp>
      <p:sp>
        <p:nvSpPr>
          <p:cNvPr id="2" name="CuadroTexto 1">
            <a:extLst>
              <a:ext uri="{FF2B5EF4-FFF2-40B4-BE49-F238E27FC236}">
                <a16:creationId xmlns:a16="http://schemas.microsoft.com/office/drawing/2014/main" id="{564DF8D8-5739-1037-B70E-C37ECC8D6029}"/>
              </a:ext>
            </a:extLst>
          </p:cNvPr>
          <p:cNvSpPr txBox="1"/>
          <p:nvPr/>
        </p:nvSpPr>
        <p:spPr>
          <a:xfrm>
            <a:off x="1064118" y="5195638"/>
            <a:ext cx="7899126" cy="463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nSpc>
                <a:spcPct val="150000"/>
              </a:lnSpc>
            </a:pPr>
            <a:r>
              <a:rPr kumimoji="0" lang="en-US" altLang="es-ES" b="1" i="0" u="none" strike="noStrike" cap="none" normalizeH="0" baseline="0" dirty="0">
                <a:ln>
                  <a:noFill/>
                </a:ln>
                <a:effectLst/>
                <a:latin typeface="Consolas" panose="020B0609020204030204" pitchFamily="49" charset="0"/>
              </a:rPr>
              <a:t>$ grep -l 'main' *.c</a:t>
            </a:r>
          </a:p>
        </p:txBody>
      </p:sp>
    </p:spTree>
    <p:extLst>
      <p:ext uri="{BB962C8B-B14F-4D97-AF65-F5344CB8AC3E}">
        <p14:creationId xmlns:p14="http://schemas.microsoft.com/office/powerpoint/2010/main" val="36704327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ceHolder 1">
            <a:extLst>
              <a:ext uri="{FF2B5EF4-FFF2-40B4-BE49-F238E27FC236}">
                <a16:creationId xmlns:a16="http://schemas.microsoft.com/office/drawing/2014/main" id="{9A9F4793-A767-FD86-005F-83025CFFA323}"/>
              </a:ext>
            </a:extLst>
          </p:cNvPr>
          <p:cNvSpPr txBox="1">
            <a:spLocks/>
          </p:cNvSpPr>
          <p:nvPr/>
        </p:nvSpPr>
        <p:spPr>
          <a:xfrm>
            <a:off x="739740" y="388862"/>
            <a:ext cx="8700840" cy="784440"/>
          </a:xfrm>
          <a:prstGeom prst="rect">
            <a:avLst/>
          </a:prstGeom>
          <a:noFill/>
          <a:ln w="0">
            <a:noFill/>
          </a:ln>
        </p:spPr>
        <p:txBody>
          <a:bodyPr wrap="square" lIns="0" tIns="91440" rIns="0" bIns="91440" anchor="t">
            <a:noAutofit/>
          </a:bodyPr>
          <a:lstStyle>
            <a:lvl1pPr algn="l" defTabSz="914400" rtl="0" eaLnBrk="1" latinLnBrk="0" hangingPunct="1">
              <a:lnSpc>
                <a:spcPct val="90000"/>
              </a:lnSpc>
              <a:spcBef>
                <a:spcPct val="0"/>
              </a:spcBef>
              <a:buNone/>
              <a:defRPr sz="4400" b="0" i="0" kern="1200">
                <a:solidFill>
                  <a:schemeClr val="tx1"/>
                </a:solidFill>
                <a:latin typeface="+mj-lt"/>
                <a:ea typeface="+mj-ea"/>
                <a:cs typeface="+mj-cs"/>
              </a:defRPr>
            </a:lvl1pPr>
          </a:lstStyle>
          <a:p>
            <a:pPr>
              <a:lnSpc>
                <a:spcPct val="100000"/>
              </a:lnSpc>
              <a:tabLst>
                <a:tab pos="0" algn="l"/>
              </a:tabLst>
            </a:pPr>
            <a:r>
              <a:rPr lang="es-ES" sz="2800" spc="-1" dirty="0" err="1">
                <a:solidFill>
                  <a:schemeClr val="dk1"/>
                </a:solidFill>
                <a:latin typeface="Proxima Nova"/>
              </a:rPr>
              <a:t>touch</a:t>
            </a:r>
            <a:r>
              <a:rPr lang="es-ES" sz="2800" spc="-1" dirty="0">
                <a:solidFill>
                  <a:schemeClr val="dk1"/>
                </a:solidFill>
                <a:latin typeface="Proxima Nova"/>
              </a:rPr>
              <a:t>, </a:t>
            </a:r>
            <a:r>
              <a:rPr lang="es-ES" sz="2800" spc="-1" dirty="0" err="1">
                <a:solidFill>
                  <a:schemeClr val="dk1"/>
                </a:solidFill>
                <a:latin typeface="Proxima Nova"/>
              </a:rPr>
              <a:t>mkdir</a:t>
            </a:r>
            <a:endParaRPr lang="es-ES" sz="2800" spc="-1" dirty="0">
              <a:solidFill>
                <a:srgbClr val="000000"/>
              </a:solidFill>
              <a:latin typeface="Arial"/>
            </a:endParaRPr>
          </a:p>
        </p:txBody>
      </p:sp>
      <p:sp>
        <p:nvSpPr>
          <p:cNvPr id="9" name="PlaceHolder 3">
            <a:extLst>
              <a:ext uri="{FF2B5EF4-FFF2-40B4-BE49-F238E27FC236}">
                <a16:creationId xmlns:a16="http://schemas.microsoft.com/office/drawing/2014/main" id="{BCC8B4A9-8578-FE4A-A04E-F3DD242295DB}"/>
              </a:ext>
            </a:extLst>
          </p:cNvPr>
          <p:cNvSpPr txBox="1">
            <a:spLocks/>
          </p:cNvSpPr>
          <p:nvPr/>
        </p:nvSpPr>
        <p:spPr>
          <a:xfrm>
            <a:off x="9012600" y="6753240"/>
            <a:ext cx="559440" cy="538560"/>
          </a:xfrm>
          <a:prstGeom prst="rect">
            <a:avLst/>
          </a:prstGeom>
          <a:noFill/>
          <a:ln w="0">
            <a:noFill/>
          </a:ln>
        </p:spPr>
        <p:txBody>
          <a:bodyPr lIns="90000" tIns="91440" rIns="90000" bIns="91440" anchor="ctr">
            <a:noAutofit/>
          </a:bodyPr>
          <a:lstStyle>
            <a:defPPr>
              <a:defRPr lang="es-ES"/>
            </a:defPPr>
            <a:lvl1pPr marL="0" indent="0" algn="r" defTabSz="914400" rtl="0" eaLnBrk="1" latinLnBrk="0" hangingPunct="1">
              <a:lnSpc>
                <a:spcPct val="100000"/>
              </a:lnSpc>
              <a:buNone/>
              <a:tabLst>
                <a:tab pos="0" algn="l"/>
              </a:tabLst>
              <a:defRPr lang="ca" sz="1000" b="0" strike="noStrike" kern="1200" spc="-1">
                <a:solidFill>
                  <a:schemeClr val="dk1"/>
                </a:solidFill>
                <a:latin typeface="Proxima Nova"/>
                <a:ea typeface="Proxima Nov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CA55A60-F011-4E84-B41B-743C779C0AE6}" type="slidenum">
              <a:rPr lang="es-ES" smtClean="0"/>
              <a:pPr/>
              <a:t>46</a:t>
            </a:fld>
            <a:endParaRPr lang="es-ES" dirty="0">
              <a:solidFill>
                <a:srgbClr val="000000"/>
              </a:solidFill>
              <a:latin typeface="Times New Roman"/>
            </a:endParaRPr>
          </a:p>
        </p:txBody>
      </p:sp>
      <p:sp>
        <p:nvSpPr>
          <p:cNvPr id="8" name="Rectangle 5">
            <a:extLst>
              <a:ext uri="{FF2B5EF4-FFF2-40B4-BE49-F238E27FC236}">
                <a16:creationId xmlns:a16="http://schemas.microsoft.com/office/drawing/2014/main" id="{2633E127-E663-AFC2-E25A-0BC0563A1498}"/>
              </a:ext>
            </a:extLst>
          </p:cNvPr>
          <p:cNvSpPr>
            <a:spLocks noChangeArrowheads="1"/>
          </p:cNvSpPr>
          <p:nvPr/>
        </p:nvSpPr>
        <p:spPr bwMode="auto">
          <a:xfrm>
            <a:off x="739740" y="1169445"/>
            <a:ext cx="653266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s-ES" b="1" i="1" u="none" strike="noStrike" cap="none" normalizeH="0" baseline="0" dirty="0">
                <a:ln>
                  <a:noFill/>
                </a:ln>
                <a:solidFill>
                  <a:srgbClr val="C00000"/>
                </a:solidFill>
                <a:effectLst/>
                <a:latin typeface="Proxima Nova"/>
                <a:ea typeface="Lucida Sans Unicode" panose="020B0602030504020204" pitchFamily="34" charset="0"/>
              </a:rPr>
              <a:t>touch: </a:t>
            </a:r>
            <a:r>
              <a:rPr kumimoji="0" lang="en-US" altLang="es-ES" b="0" i="0" u="none" strike="noStrike" cap="none" normalizeH="0" baseline="0" dirty="0">
                <a:ln>
                  <a:noFill/>
                </a:ln>
                <a:solidFill>
                  <a:schemeClr val="tx1"/>
                </a:solidFill>
                <a:effectLst/>
                <a:latin typeface="Proxima Nova"/>
                <a:ea typeface="Lucida Sans Unicode" panose="020B0602030504020204" pitchFamily="34" charset="0"/>
              </a:rPr>
              <a:t>very quick way to create new, empty files.</a:t>
            </a:r>
            <a:endParaRPr kumimoji="0" lang="es-ES" altLang="es-ES" b="0" i="0" u="none" strike="noStrike" cap="none" normalizeH="0" baseline="0" dirty="0">
              <a:ln>
                <a:noFill/>
              </a:ln>
              <a:solidFill>
                <a:schemeClr val="tx1"/>
              </a:solidFill>
              <a:effectLst/>
              <a:latin typeface="Proxima Nova"/>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s-ES" b="1" i="1" u="none" strike="noStrike" cap="none" normalizeH="0" baseline="0" dirty="0" err="1">
                <a:ln>
                  <a:noFill/>
                </a:ln>
                <a:solidFill>
                  <a:srgbClr val="C00000"/>
                </a:solidFill>
                <a:effectLst/>
                <a:latin typeface="Proxima Nova"/>
                <a:ea typeface="Lucida Sans Unicode" panose="020B0602030504020204" pitchFamily="34" charset="0"/>
              </a:rPr>
              <a:t>mkdir</a:t>
            </a:r>
            <a:r>
              <a:rPr kumimoji="0" lang="en-US" altLang="es-ES" b="1" i="1" u="none" strike="noStrike" cap="none" normalizeH="0" baseline="0" dirty="0">
                <a:ln>
                  <a:noFill/>
                </a:ln>
                <a:solidFill>
                  <a:srgbClr val="C00000"/>
                </a:solidFill>
                <a:effectLst/>
                <a:latin typeface="Proxima Nova"/>
                <a:ea typeface="Lucida Sans Unicode" panose="020B0602030504020204" pitchFamily="34" charset="0"/>
              </a:rPr>
              <a:t>: </a:t>
            </a:r>
            <a:r>
              <a:rPr kumimoji="0" lang="en-US" altLang="es-ES" b="0" i="0" u="none" strike="noStrike" cap="none" normalizeH="0" baseline="0" dirty="0">
                <a:ln>
                  <a:noFill/>
                </a:ln>
                <a:solidFill>
                  <a:schemeClr val="tx1"/>
                </a:solidFill>
                <a:effectLst/>
                <a:latin typeface="Proxima Nova"/>
                <a:ea typeface="Lucida Sans Unicode" panose="020B0602030504020204" pitchFamily="34" charset="0"/>
              </a:rPr>
              <a:t>make a directory.</a:t>
            </a:r>
            <a:endParaRPr kumimoji="0" lang="es-ES" altLang="es-ES" b="0" i="0" u="none" strike="noStrike" cap="none" normalizeH="0" baseline="0" dirty="0">
              <a:ln>
                <a:noFill/>
              </a:ln>
              <a:solidFill>
                <a:schemeClr val="tx1"/>
              </a:solidFill>
              <a:effectLst/>
              <a:latin typeface="Proxima Nova"/>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11" name="Rectangle 6">
            <a:extLst>
              <a:ext uri="{FF2B5EF4-FFF2-40B4-BE49-F238E27FC236}">
                <a16:creationId xmlns:a16="http://schemas.microsoft.com/office/drawing/2014/main" id="{2A7FED75-5E7F-A17F-1A6F-DDED2F41891F}"/>
              </a:ext>
            </a:extLst>
          </p:cNvPr>
          <p:cNvSpPr>
            <a:spLocks noChangeArrowheads="1"/>
          </p:cNvSpPr>
          <p:nvPr/>
        </p:nvSpPr>
        <p:spPr bwMode="auto">
          <a:xfrm>
            <a:off x="608796" y="2175425"/>
            <a:ext cx="10058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s-ES" sz="2400" b="0" i="0" u="none" strike="noStrike" cap="none" normalizeH="0" baseline="0">
                <a:ln>
                  <a:noFill/>
                </a:ln>
                <a:solidFill>
                  <a:schemeClr val="tx1"/>
                </a:solidFill>
                <a:effectLst/>
                <a:latin typeface="Arial" panose="020B0604020202020204" pitchFamily="34" charset="0"/>
                <a:ea typeface="Lucida Sans Unicode" panose="020B0602030504020204" pitchFamily="34" charset="0"/>
              </a:rPr>
            </a:br>
            <a:endParaRPr kumimoji="0" lang="en-US" altLang="es-ES" sz="1800" b="0" i="0" u="none" strike="noStrike" cap="none" normalizeH="0" baseline="0">
              <a:ln>
                <a:noFill/>
              </a:ln>
              <a:solidFill>
                <a:schemeClr val="tx1"/>
              </a:solidFill>
              <a:effectLst/>
              <a:latin typeface="Arial" panose="020B0604020202020204" pitchFamily="34" charset="0"/>
            </a:endParaRPr>
          </a:p>
        </p:txBody>
      </p:sp>
      <p:pic>
        <p:nvPicPr>
          <p:cNvPr id="12" name="image8.jpeg">
            <a:extLst>
              <a:ext uri="{FF2B5EF4-FFF2-40B4-BE49-F238E27FC236}">
                <a16:creationId xmlns:a16="http://schemas.microsoft.com/office/drawing/2014/main" id="{2BA0CBB2-3514-E6B8-01E1-D6C000A8C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741" y="2132061"/>
            <a:ext cx="8413403" cy="2251374"/>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7">
            <a:extLst>
              <a:ext uri="{FF2B5EF4-FFF2-40B4-BE49-F238E27FC236}">
                <a16:creationId xmlns:a16="http://schemas.microsoft.com/office/drawing/2014/main" id="{A80B316B-4957-6C28-E7E8-392028C71AEB}"/>
              </a:ext>
            </a:extLst>
          </p:cNvPr>
          <p:cNvSpPr>
            <a:spLocks noChangeArrowheads="1"/>
          </p:cNvSpPr>
          <p:nvPr/>
        </p:nvSpPr>
        <p:spPr bwMode="auto">
          <a:xfrm>
            <a:off x="739740" y="4583415"/>
            <a:ext cx="9024394" cy="216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s-ES" altLang="es-ES" b="0" i="0" u="none" strike="noStrike" cap="none" normalizeH="0" baseline="0" dirty="0">
                <a:ln>
                  <a:noFill/>
                </a:ln>
                <a:solidFill>
                  <a:schemeClr val="tx1"/>
                </a:solidFill>
                <a:effectLst/>
                <a:latin typeface="Proxima Nova"/>
              </a:rPr>
              <a:t>En el siguiente ejemplo el usuario tiene privilegios de lectura, escritura y ejecución,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0" i="0" u="none" strike="noStrike" cap="none" normalizeH="0" baseline="0" dirty="0">
                <a:ln>
                  <a:noFill/>
                </a:ln>
                <a:solidFill>
                  <a:schemeClr val="tx1"/>
                </a:solidFill>
                <a:effectLst/>
                <a:latin typeface="Proxima Nova"/>
              </a:rPr>
              <a:t>el grupo de lectura y ejecución y el resto ningún privilegio.</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s-ES" altLang="es-ES" b="0" i="0" u="none" strike="noStrike" cap="none" normalizeH="0" baseline="0" dirty="0">
              <a:ln>
                <a:noFill/>
              </a:ln>
              <a:solidFill>
                <a:schemeClr val="tx1"/>
              </a:solidFill>
              <a:effectLst/>
              <a:latin typeface="Proxima Nova"/>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ES" altLang="es-ES" sz="1800" b="0" i="0" u="none" strike="noStrike" cap="none" normalizeH="0" baseline="0" dirty="0">
                <a:ln>
                  <a:noFill/>
                </a:ln>
                <a:solidFill>
                  <a:schemeClr val="tx1"/>
                </a:solidFill>
                <a:effectLst/>
                <a:latin typeface="Arial" panose="020B0604020202020204" pitchFamily="34" charset="0"/>
              </a:rPr>
              <a:t>Lo mismo que en ejemplo anterior pero en </a:t>
            </a:r>
            <a:r>
              <a:rPr kumimoji="0" lang="es-ES" altLang="es-ES" sz="1800" b="1" i="0" u="none" strike="noStrike" cap="none" normalizeH="0" baseline="0" dirty="0">
                <a:ln>
                  <a:noFill/>
                </a:ln>
                <a:solidFill>
                  <a:schemeClr val="tx1"/>
                </a:solidFill>
                <a:effectLst/>
                <a:latin typeface="Arial" panose="020B0604020202020204" pitchFamily="34" charset="0"/>
              </a:rPr>
              <a:t>octal</a:t>
            </a:r>
            <a:r>
              <a:rPr kumimoji="0" lang="es-ES" altLang="es-E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22" name="CuadroTexto 21">
            <a:extLst>
              <a:ext uri="{FF2B5EF4-FFF2-40B4-BE49-F238E27FC236}">
                <a16:creationId xmlns:a16="http://schemas.microsoft.com/office/drawing/2014/main" id="{6B702AF4-4CB0-F462-9C2E-766175E076B9}"/>
              </a:ext>
            </a:extLst>
          </p:cNvPr>
          <p:cNvSpPr txBox="1"/>
          <p:nvPr/>
        </p:nvSpPr>
        <p:spPr>
          <a:xfrm>
            <a:off x="1110117" y="6668695"/>
            <a:ext cx="7960086" cy="463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nSpc>
                <a:spcPct val="150000"/>
              </a:lnSpc>
            </a:pPr>
            <a:r>
              <a:rPr kumimoji="0" lang="en-US" altLang="es-ES" b="1" i="0" u="none" strike="noStrike" cap="none" normalizeH="0" baseline="0" dirty="0">
                <a:ln>
                  <a:noFill/>
                </a:ln>
                <a:effectLst/>
                <a:latin typeface="Consolas" panose="020B0609020204030204" pitchFamily="49" charset="0"/>
              </a:rPr>
              <a:t>$ </a:t>
            </a:r>
            <a:r>
              <a:rPr kumimoji="0" lang="en-US" altLang="es-ES" b="1" i="0" u="none" strike="noStrike" cap="none" normalizeH="0" baseline="0" dirty="0" err="1">
                <a:ln>
                  <a:noFill/>
                </a:ln>
                <a:effectLst/>
                <a:latin typeface="Consolas" panose="020B0609020204030204" pitchFamily="49" charset="0"/>
              </a:rPr>
              <a:t>mkdir</a:t>
            </a:r>
            <a:r>
              <a:rPr kumimoji="0" lang="en-US" altLang="es-ES" b="1" i="0" u="none" strike="noStrike" cap="none" normalizeH="0" baseline="0" dirty="0">
                <a:ln>
                  <a:noFill/>
                </a:ln>
                <a:effectLst/>
                <a:latin typeface="Consolas" panose="020B0609020204030204" pitchFamily="49" charset="0"/>
              </a:rPr>
              <a:t> -m 750 temporal</a:t>
            </a:r>
          </a:p>
        </p:txBody>
      </p:sp>
      <p:sp>
        <p:nvSpPr>
          <p:cNvPr id="23" name="CuadroTexto 22">
            <a:extLst>
              <a:ext uri="{FF2B5EF4-FFF2-40B4-BE49-F238E27FC236}">
                <a16:creationId xmlns:a16="http://schemas.microsoft.com/office/drawing/2014/main" id="{AB259C54-C38A-B549-FAAF-3315ECD422FE}"/>
              </a:ext>
            </a:extLst>
          </p:cNvPr>
          <p:cNvSpPr txBox="1"/>
          <p:nvPr/>
        </p:nvSpPr>
        <p:spPr>
          <a:xfrm>
            <a:off x="1110117" y="5510222"/>
            <a:ext cx="7960086" cy="463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nSpc>
                <a:spcPct val="150000"/>
              </a:lnSpc>
            </a:pPr>
            <a:r>
              <a:rPr kumimoji="0" lang="en-US" altLang="es-ES" b="1" i="0" u="none" strike="noStrike" cap="none" normalizeH="0" baseline="0" dirty="0">
                <a:ln>
                  <a:noFill/>
                </a:ln>
                <a:effectLst/>
                <a:latin typeface="Consolas" panose="020B0609020204030204" pitchFamily="49" charset="0"/>
              </a:rPr>
              <a:t>$ </a:t>
            </a:r>
            <a:r>
              <a:rPr kumimoji="0" lang="en-US" altLang="es-ES" b="1" i="0" u="none" strike="noStrike" cap="none" normalizeH="0" baseline="0" dirty="0" err="1">
                <a:ln>
                  <a:noFill/>
                </a:ln>
                <a:effectLst/>
                <a:latin typeface="Consolas" panose="020B0609020204030204" pitchFamily="49" charset="0"/>
              </a:rPr>
              <a:t>mkdir</a:t>
            </a:r>
            <a:r>
              <a:rPr kumimoji="0" lang="en-US" altLang="es-ES" b="1" i="0" u="none" strike="noStrike" cap="none" normalizeH="0" baseline="0" dirty="0">
                <a:ln>
                  <a:noFill/>
                </a:ln>
                <a:effectLst/>
                <a:latin typeface="Consolas" panose="020B0609020204030204" pitchFamily="49" charset="0"/>
              </a:rPr>
              <a:t> -m u=</a:t>
            </a:r>
            <a:r>
              <a:rPr kumimoji="0" lang="en-US" altLang="es-ES" b="1" i="0" u="none" strike="noStrike" cap="none" normalizeH="0" baseline="0" dirty="0" err="1">
                <a:ln>
                  <a:noFill/>
                </a:ln>
                <a:effectLst/>
                <a:latin typeface="Consolas" panose="020B0609020204030204" pitchFamily="49" charset="0"/>
              </a:rPr>
              <a:t>rwx,g</a:t>
            </a:r>
            <a:r>
              <a:rPr kumimoji="0" lang="en-US" altLang="es-ES" b="1" i="0" u="none" strike="noStrike" cap="none" normalizeH="0" baseline="0" dirty="0">
                <a:ln>
                  <a:noFill/>
                </a:ln>
                <a:effectLst/>
                <a:latin typeface="Consolas" panose="020B0609020204030204" pitchFamily="49" charset="0"/>
              </a:rPr>
              <a:t>=</a:t>
            </a:r>
            <a:r>
              <a:rPr kumimoji="0" lang="en-US" altLang="es-ES" b="1" i="0" u="none" strike="noStrike" cap="none" normalizeH="0" baseline="0" dirty="0" err="1">
                <a:ln>
                  <a:noFill/>
                </a:ln>
                <a:effectLst/>
                <a:latin typeface="Consolas" panose="020B0609020204030204" pitchFamily="49" charset="0"/>
              </a:rPr>
              <a:t>rx,o</a:t>
            </a:r>
            <a:r>
              <a:rPr kumimoji="0" lang="en-US" altLang="es-ES" b="1" i="0" u="none" strike="noStrike" cap="none" normalizeH="0" baseline="0" dirty="0">
                <a:ln>
                  <a:noFill/>
                </a:ln>
                <a:effectLst/>
                <a:latin typeface="Consolas" panose="020B0609020204030204" pitchFamily="49" charset="0"/>
              </a:rPr>
              <a:t>= temporal</a:t>
            </a:r>
          </a:p>
        </p:txBody>
      </p:sp>
    </p:spTree>
    <p:extLst>
      <p:ext uri="{BB962C8B-B14F-4D97-AF65-F5344CB8AC3E}">
        <p14:creationId xmlns:p14="http://schemas.microsoft.com/office/powerpoint/2010/main" val="23977126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ceHolder 1">
            <a:extLst>
              <a:ext uri="{FF2B5EF4-FFF2-40B4-BE49-F238E27FC236}">
                <a16:creationId xmlns:a16="http://schemas.microsoft.com/office/drawing/2014/main" id="{9A9F4793-A767-FD86-005F-83025CFFA323}"/>
              </a:ext>
            </a:extLst>
          </p:cNvPr>
          <p:cNvSpPr txBox="1">
            <a:spLocks/>
          </p:cNvSpPr>
          <p:nvPr/>
        </p:nvSpPr>
        <p:spPr>
          <a:xfrm>
            <a:off x="739740" y="388862"/>
            <a:ext cx="8700840" cy="784440"/>
          </a:xfrm>
          <a:prstGeom prst="rect">
            <a:avLst/>
          </a:prstGeom>
          <a:noFill/>
          <a:ln w="0">
            <a:noFill/>
          </a:ln>
        </p:spPr>
        <p:txBody>
          <a:bodyPr wrap="square" lIns="0" tIns="91440" rIns="0" bIns="91440" anchor="t">
            <a:noAutofit/>
          </a:bodyPr>
          <a:lstStyle>
            <a:lvl1pPr algn="l" defTabSz="914400" rtl="0" eaLnBrk="1" latinLnBrk="0" hangingPunct="1">
              <a:lnSpc>
                <a:spcPct val="90000"/>
              </a:lnSpc>
              <a:spcBef>
                <a:spcPct val="0"/>
              </a:spcBef>
              <a:buNone/>
              <a:defRPr sz="4400" b="0" i="0" kern="1200">
                <a:solidFill>
                  <a:schemeClr val="tx1"/>
                </a:solidFill>
                <a:latin typeface="+mj-lt"/>
                <a:ea typeface="+mj-ea"/>
                <a:cs typeface="+mj-cs"/>
              </a:defRPr>
            </a:lvl1pPr>
          </a:lstStyle>
          <a:p>
            <a:pPr>
              <a:lnSpc>
                <a:spcPct val="100000"/>
              </a:lnSpc>
              <a:tabLst>
                <a:tab pos="0" algn="l"/>
              </a:tabLst>
            </a:pPr>
            <a:r>
              <a:rPr lang="es-ES" sz="2800" spc="-1" dirty="0" err="1">
                <a:solidFill>
                  <a:schemeClr val="dk1"/>
                </a:solidFill>
                <a:latin typeface="Proxima Nova"/>
              </a:rPr>
              <a:t>chmod</a:t>
            </a:r>
            <a:endParaRPr lang="es-ES" sz="2800" spc="-1" dirty="0">
              <a:solidFill>
                <a:srgbClr val="000000"/>
              </a:solidFill>
              <a:latin typeface="Arial"/>
            </a:endParaRPr>
          </a:p>
        </p:txBody>
      </p:sp>
      <p:sp>
        <p:nvSpPr>
          <p:cNvPr id="9" name="PlaceHolder 3">
            <a:extLst>
              <a:ext uri="{FF2B5EF4-FFF2-40B4-BE49-F238E27FC236}">
                <a16:creationId xmlns:a16="http://schemas.microsoft.com/office/drawing/2014/main" id="{BCC8B4A9-8578-FE4A-A04E-F3DD242295DB}"/>
              </a:ext>
            </a:extLst>
          </p:cNvPr>
          <p:cNvSpPr txBox="1">
            <a:spLocks/>
          </p:cNvSpPr>
          <p:nvPr/>
        </p:nvSpPr>
        <p:spPr>
          <a:xfrm>
            <a:off x="9012600" y="6753240"/>
            <a:ext cx="559440" cy="538560"/>
          </a:xfrm>
          <a:prstGeom prst="rect">
            <a:avLst/>
          </a:prstGeom>
          <a:noFill/>
          <a:ln w="0">
            <a:noFill/>
          </a:ln>
        </p:spPr>
        <p:txBody>
          <a:bodyPr lIns="90000" tIns="91440" rIns="90000" bIns="91440" anchor="ctr">
            <a:noAutofit/>
          </a:bodyPr>
          <a:lstStyle>
            <a:defPPr>
              <a:defRPr lang="es-ES"/>
            </a:defPPr>
            <a:lvl1pPr marL="0" indent="0" algn="r" defTabSz="914400" rtl="0" eaLnBrk="1" latinLnBrk="0" hangingPunct="1">
              <a:lnSpc>
                <a:spcPct val="100000"/>
              </a:lnSpc>
              <a:buNone/>
              <a:tabLst>
                <a:tab pos="0" algn="l"/>
              </a:tabLst>
              <a:defRPr lang="ca" sz="1000" b="0" strike="noStrike" kern="1200" spc="-1">
                <a:solidFill>
                  <a:schemeClr val="dk1"/>
                </a:solidFill>
                <a:latin typeface="Proxima Nova"/>
                <a:ea typeface="Proxima Nov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CA55A60-F011-4E84-B41B-743C779C0AE6}" type="slidenum">
              <a:rPr lang="es-ES" smtClean="0"/>
              <a:pPr/>
              <a:t>47</a:t>
            </a:fld>
            <a:endParaRPr lang="es-ES" dirty="0">
              <a:solidFill>
                <a:srgbClr val="000000"/>
              </a:solidFill>
              <a:latin typeface="Times New Roman"/>
            </a:endParaRPr>
          </a:p>
        </p:txBody>
      </p:sp>
      <p:sp>
        <p:nvSpPr>
          <p:cNvPr id="8" name="Rectangle 5">
            <a:extLst>
              <a:ext uri="{FF2B5EF4-FFF2-40B4-BE49-F238E27FC236}">
                <a16:creationId xmlns:a16="http://schemas.microsoft.com/office/drawing/2014/main" id="{2633E127-E663-AFC2-E25A-0BC0563A1498}"/>
              </a:ext>
            </a:extLst>
          </p:cNvPr>
          <p:cNvSpPr>
            <a:spLocks noChangeArrowheads="1"/>
          </p:cNvSpPr>
          <p:nvPr/>
        </p:nvSpPr>
        <p:spPr bwMode="auto">
          <a:xfrm>
            <a:off x="617820" y="965553"/>
            <a:ext cx="8336868"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s-ES" b="1" i="1" dirty="0" err="1">
                <a:solidFill>
                  <a:srgbClr val="C00000"/>
                </a:solidFill>
                <a:latin typeface="Proxima Nova"/>
                <a:ea typeface="Lucida Sans Unicode" panose="020B0602030504020204" pitchFamily="34" charset="0"/>
              </a:rPr>
              <a:t>chmod</a:t>
            </a:r>
            <a:r>
              <a:rPr kumimoji="0" lang="en-US" altLang="es-ES" b="1" i="1" u="none" strike="noStrike" cap="none" normalizeH="0" baseline="0" dirty="0">
                <a:ln>
                  <a:noFill/>
                </a:ln>
                <a:solidFill>
                  <a:srgbClr val="C00000"/>
                </a:solidFill>
                <a:effectLst/>
                <a:latin typeface="Proxima Nova"/>
                <a:ea typeface="Lucida Sans Unicode" panose="020B0602030504020204" pitchFamily="34" charset="0"/>
              </a:rPr>
              <a:t>:  </a:t>
            </a:r>
            <a:r>
              <a:rPr kumimoji="0" lang="es-ES" altLang="es-ES" u="none" strike="noStrike" cap="none" normalizeH="0" baseline="0" dirty="0">
                <a:ln>
                  <a:noFill/>
                </a:ln>
                <a:effectLst/>
                <a:latin typeface="Proxima Nova"/>
                <a:ea typeface="Lucida Sans Unicode" panose="020B0602030504020204" pitchFamily="34" charset="0"/>
              </a:rPr>
              <a:t>CHMOD ("Change </a:t>
            </a:r>
            <a:r>
              <a:rPr kumimoji="0" lang="es-ES" altLang="es-ES" u="none" strike="noStrike" cap="none" normalizeH="0" baseline="0" dirty="0" err="1">
                <a:ln>
                  <a:noFill/>
                </a:ln>
                <a:effectLst/>
                <a:latin typeface="Proxima Nova"/>
                <a:ea typeface="Lucida Sans Unicode" panose="020B0602030504020204" pitchFamily="34" charset="0"/>
              </a:rPr>
              <a:t>mode</a:t>
            </a:r>
            <a:r>
              <a:rPr kumimoji="0" lang="es-ES" altLang="es-ES" u="none" strike="noStrike" cap="none" normalizeH="0" baseline="0" dirty="0">
                <a:ln>
                  <a:noFill/>
                </a:ln>
                <a:effectLst/>
                <a:latin typeface="Proxima Nova"/>
                <a:ea typeface="Lucida Sans Unicode" panose="020B0602030504020204" pitchFamily="34" charset="0"/>
              </a:rPr>
              <a:t>") es un comando UNIX/LINUX que permite cambiar los permisos de acceso de un archivo. Cada archivo tiene nueve clases de acceso, que pueden ser permitidas o denegadas. Se pueden aplicar diferentes permisos al dueño del fichero, al grupo al que el fichero pertenece y al resto de usuarios. </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s-ES" altLang="es-ES" u="none" strike="noStrike" cap="none" normalizeH="0" baseline="0" dirty="0">
                <a:ln>
                  <a:noFill/>
                </a:ln>
                <a:effectLst/>
                <a:latin typeface="Proxima Nova"/>
                <a:ea typeface="Lucida Sans Unicode" panose="020B0602030504020204" pitchFamily="34" charset="0"/>
              </a:rPr>
              <a:t>Cada una de estas tres clases de usuarios (dueño, grupo, resto de usuarios) puede tener permisos de lectura, escritura y ejecución</a:t>
            </a:r>
            <a:r>
              <a:rPr kumimoji="0" lang="en-US" altLang="es-ES" u="none" strike="noStrike" cap="none" normalizeH="0" baseline="0" dirty="0">
                <a:ln>
                  <a:noFill/>
                </a:ln>
                <a:effectLst/>
                <a:latin typeface="Proxima Nova"/>
                <a:ea typeface="Lucida Sans Unicode" panose="020B0602030504020204" pitchFamily="34" charset="0"/>
              </a:rPr>
              <a:t>very quick way </a:t>
            </a:r>
            <a:r>
              <a:rPr kumimoji="0" lang="en-US" altLang="es-ES" b="0" i="0" u="none" strike="noStrike" cap="none" normalizeH="0" baseline="0" dirty="0">
                <a:ln>
                  <a:noFill/>
                </a:ln>
                <a:solidFill>
                  <a:schemeClr val="tx1"/>
                </a:solidFill>
                <a:effectLst/>
                <a:latin typeface="Proxima Nova"/>
                <a:ea typeface="Lucida Sans Unicode" panose="020B0602030504020204" pitchFamily="34" charset="0"/>
              </a:rPr>
              <a:t>to create new, empty files.</a:t>
            </a:r>
            <a:endParaRPr kumimoji="0" lang="es-ES" altLang="es-ES" b="0" i="0" u="none" strike="noStrike" cap="none" normalizeH="0" baseline="0" dirty="0">
              <a:ln>
                <a:noFill/>
              </a:ln>
              <a:solidFill>
                <a:schemeClr val="tx1"/>
              </a:solidFill>
              <a:effectLst/>
              <a:latin typeface="Proxima Nova"/>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11" name="Rectangle 6">
            <a:extLst>
              <a:ext uri="{FF2B5EF4-FFF2-40B4-BE49-F238E27FC236}">
                <a16:creationId xmlns:a16="http://schemas.microsoft.com/office/drawing/2014/main" id="{2A7FED75-5E7F-A17F-1A6F-DDED2F41891F}"/>
              </a:ext>
            </a:extLst>
          </p:cNvPr>
          <p:cNvSpPr>
            <a:spLocks noChangeArrowheads="1"/>
          </p:cNvSpPr>
          <p:nvPr/>
        </p:nvSpPr>
        <p:spPr bwMode="auto">
          <a:xfrm>
            <a:off x="608796" y="2175425"/>
            <a:ext cx="10058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s-ES" sz="2400" b="0" i="0" u="none" strike="noStrike" cap="none" normalizeH="0" baseline="0">
                <a:ln>
                  <a:noFill/>
                </a:ln>
                <a:solidFill>
                  <a:schemeClr val="tx1"/>
                </a:solidFill>
                <a:effectLst/>
                <a:latin typeface="Arial" panose="020B0604020202020204" pitchFamily="34" charset="0"/>
                <a:ea typeface="Lucida Sans Unicode" panose="020B0602030504020204" pitchFamily="34" charset="0"/>
              </a:rPr>
            </a:br>
            <a:endParaRPr kumimoji="0" lang="en-US" altLang="es-ES" sz="1800" b="0" i="0" u="none" strike="noStrike" cap="none" normalizeH="0" baseline="0">
              <a:ln>
                <a:noFill/>
              </a:ln>
              <a:solidFill>
                <a:schemeClr val="tx1"/>
              </a:solidFill>
              <a:effectLst/>
              <a:latin typeface="Arial" panose="020B0604020202020204" pitchFamily="34" charset="0"/>
            </a:endParaRPr>
          </a:p>
        </p:txBody>
      </p:sp>
      <p:graphicFrame>
        <p:nvGraphicFramePr>
          <p:cNvPr id="2" name="Tabla 1">
            <a:extLst>
              <a:ext uri="{FF2B5EF4-FFF2-40B4-BE49-F238E27FC236}">
                <a16:creationId xmlns:a16="http://schemas.microsoft.com/office/drawing/2014/main" id="{3F8F8C73-2FE0-E10A-8E7E-1AACE895EFAA}"/>
              </a:ext>
            </a:extLst>
          </p:cNvPr>
          <p:cNvGraphicFramePr>
            <a:graphicFrameLocks noGrp="1"/>
          </p:cNvGraphicFramePr>
          <p:nvPr>
            <p:extLst>
              <p:ext uri="{D42A27DB-BD31-4B8C-83A1-F6EECF244321}">
                <p14:modId xmlns:p14="http://schemas.microsoft.com/office/powerpoint/2010/main" val="1852804476"/>
              </p:ext>
            </p:extLst>
          </p:nvPr>
        </p:nvGraphicFramePr>
        <p:xfrm>
          <a:off x="791892" y="4818428"/>
          <a:ext cx="8171352" cy="1463040"/>
        </p:xfrm>
        <a:graphic>
          <a:graphicData uri="http://schemas.openxmlformats.org/drawingml/2006/table">
            <a:tbl>
              <a:tblPr/>
              <a:tblGrid>
                <a:gridCol w="2377440">
                  <a:extLst>
                    <a:ext uri="{9D8B030D-6E8A-4147-A177-3AD203B41FA5}">
                      <a16:colId xmlns:a16="http://schemas.microsoft.com/office/drawing/2014/main" val="1993840305"/>
                    </a:ext>
                  </a:extLst>
                </a:gridCol>
                <a:gridCol w="5793912">
                  <a:extLst>
                    <a:ext uri="{9D8B030D-6E8A-4147-A177-3AD203B41FA5}">
                      <a16:colId xmlns:a16="http://schemas.microsoft.com/office/drawing/2014/main" val="2474579647"/>
                    </a:ext>
                  </a:extLst>
                </a:gridCol>
              </a:tblGrid>
              <a:tr h="0">
                <a:tc>
                  <a:txBody>
                    <a:bodyPr/>
                    <a:lstStyle/>
                    <a:p>
                      <a:pPr fontAlgn="t"/>
                      <a:r>
                        <a:rPr lang="es-ES" b="1" dirty="0">
                          <a:effectLst/>
                          <a:latin typeface="Proxima Nova"/>
                        </a:rPr>
                        <a:t>Posición de la cifra </a:t>
                      </a:r>
                      <a:endParaRPr lang="es-ES" dirty="0">
                        <a:effectLst/>
                        <a:latin typeface="Proxima Nova"/>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s-ES" b="1" dirty="0">
                          <a:effectLst/>
                          <a:latin typeface="Proxima Nova"/>
                        </a:rPr>
                        <a:t>Significado</a:t>
                      </a:r>
                      <a:endParaRPr lang="es-ES" dirty="0">
                        <a:effectLst/>
                        <a:latin typeface="Proxima Nova"/>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40075976"/>
                  </a:ext>
                </a:extLst>
              </a:tr>
              <a:tr h="0">
                <a:tc>
                  <a:txBody>
                    <a:bodyPr/>
                    <a:lstStyle/>
                    <a:p>
                      <a:pPr fontAlgn="t"/>
                      <a:r>
                        <a:rPr lang="es-ES" b="1">
                          <a:effectLst/>
                          <a:latin typeface="Proxima Nova"/>
                        </a:rPr>
                        <a:t>1 </a:t>
                      </a:r>
                      <a:endParaRPr lang="es-ES">
                        <a:effectLst/>
                        <a:latin typeface="Proxima Nova"/>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s-ES" dirty="0">
                          <a:effectLst/>
                          <a:latin typeface="Proxima Nova"/>
                        </a:rPr>
                        <a:t>Corresponde a la clase de usuario “propietario” (</a:t>
                      </a:r>
                      <a:r>
                        <a:rPr lang="es-ES" i="1" dirty="0" err="1">
                          <a:effectLst/>
                          <a:latin typeface="Proxima Nova"/>
                        </a:rPr>
                        <a:t>user</a:t>
                      </a:r>
                      <a:r>
                        <a:rPr lang="es-ES" dirty="0">
                          <a:effectLst/>
                          <a:latin typeface="Proxima Nova"/>
                        </a:rPr>
                        <a:t>).</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02922035"/>
                  </a:ext>
                </a:extLst>
              </a:tr>
              <a:tr h="0">
                <a:tc>
                  <a:txBody>
                    <a:bodyPr/>
                    <a:lstStyle/>
                    <a:p>
                      <a:pPr fontAlgn="t"/>
                      <a:r>
                        <a:rPr lang="es-ES" b="1" dirty="0">
                          <a:effectLst/>
                          <a:latin typeface="Proxima Nova"/>
                        </a:rPr>
                        <a:t>2</a:t>
                      </a:r>
                      <a:endParaRPr lang="es-ES" dirty="0">
                        <a:effectLst/>
                        <a:latin typeface="Proxima Nova"/>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s-ES">
                          <a:effectLst/>
                          <a:latin typeface="Proxima Nova"/>
                        </a:rPr>
                        <a:t>Corresponde a la clase de usuario “grupo” (</a:t>
                      </a:r>
                      <a:r>
                        <a:rPr lang="es-ES" i="1">
                          <a:effectLst/>
                          <a:latin typeface="Proxima Nova"/>
                        </a:rPr>
                        <a:t>group</a:t>
                      </a:r>
                      <a:r>
                        <a:rPr lang="es-ES">
                          <a:effectLst/>
                          <a:latin typeface="Proxima Nova"/>
                        </a:rPr>
                        <a:t>).</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3825319"/>
                  </a:ext>
                </a:extLst>
              </a:tr>
              <a:tr h="0">
                <a:tc>
                  <a:txBody>
                    <a:bodyPr/>
                    <a:lstStyle/>
                    <a:p>
                      <a:pPr fontAlgn="t"/>
                      <a:r>
                        <a:rPr lang="es-ES" b="1">
                          <a:effectLst/>
                          <a:latin typeface="Proxima Nova"/>
                        </a:rPr>
                        <a:t>3</a:t>
                      </a:r>
                      <a:endParaRPr lang="es-ES">
                        <a:effectLst/>
                        <a:latin typeface="Proxima Nova"/>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s-ES" dirty="0">
                          <a:effectLst/>
                          <a:latin typeface="Proxima Nova"/>
                        </a:rPr>
                        <a:t>Otros. Cualquier otra persona</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28682646"/>
                  </a:ext>
                </a:extLst>
              </a:tr>
            </a:tbl>
          </a:graphicData>
        </a:graphic>
      </p:graphicFrame>
    </p:spTree>
    <p:extLst>
      <p:ext uri="{BB962C8B-B14F-4D97-AF65-F5344CB8AC3E}">
        <p14:creationId xmlns:p14="http://schemas.microsoft.com/office/powerpoint/2010/main" val="14503730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ceHolder 1">
            <a:extLst>
              <a:ext uri="{FF2B5EF4-FFF2-40B4-BE49-F238E27FC236}">
                <a16:creationId xmlns:a16="http://schemas.microsoft.com/office/drawing/2014/main" id="{9A9F4793-A767-FD86-005F-83025CFFA323}"/>
              </a:ext>
            </a:extLst>
          </p:cNvPr>
          <p:cNvSpPr txBox="1">
            <a:spLocks/>
          </p:cNvSpPr>
          <p:nvPr/>
        </p:nvSpPr>
        <p:spPr>
          <a:xfrm>
            <a:off x="739740" y="388862"/>
            <a:ext cx="8700840" cy="784440"/>
          </a:xfrm>
          <a:prstGeom prst="rect">
            <a:avLst/>
          </a:prstGeom>
          <a:noFill/>
          <a:ln w="0">
            <a:noFill/>
          </a:ln>
        </p:spPr>
        <p:txBody>
          <a:bodyPr wrap="square" lIns="0" tIns="91440" rIns="0" bIns="91440" anchor="t">
            <a:noAutofit/>
          </a:bodyPr>
          <a:lstStyle>
            <a:lvl1pPr algn="l" defTabSz="914400" rtl="0" eaLnBrk="1" latinLnBrk="0" hangingPunct="1">
              <a:lnSpc>
                <a:spcPct val="90000"/>
              </a:lnSpc>
              <a:spcBef>
                <a:spcPct val="0"/>
              </a:spcBef>
              <a:buNone/>
              <a:defRPr sz="4400" b="0" i="0" kern="1200">
                <a:solidFill>
                  <a:schemeClr val="tx1"/>
                </a:solidFill>
                <a:latin typeface="+mj-lt"/>
                <a:ea typeface="+mj-ea"/>
                <a:cs typeface="+mj-cs"/>
              </a:defRPr>
            </a:lvl1pPr>
          </a:lstStyle>
          <a:p>
            <a:pPr>
              <a:lnSpc>
                <a:spcPct val="100000"/>
              </a:lnSpc>
              <a:tabLst>
                <a:tab pos="0" algn="l"/>
              </a:tabLst>
            </a:pPr>
            <a:r>
              <a:rPr lang="es-ES" sz="2800" spc="-1" dirty="0" err="1">
                <a:solidFill>
                  <a:schemeClr val="dk1"/>
                </a:solidFill>
                <a:latin typeface="Proxima Nova"/>
              </a:rPr>
              <a:t>chmod</a:t>
            </a:r>
            <a:r>
              <a:rPr lang="es-ES" sz="2800" spc="-1" dirty="0">
                <a:solidFill>
                  <a:schemeClr val="dk1"/>
                </a:solidFill>
                <a:latin typeface="Proxima Nova"/>
              </a:rPr>
              <a:t> ( II)</a:t>
            </a:r>
            <a:endParaRPr lang="es-ES" sz="2800" spc="-1" dirty="0">
              <a:solidFill>
                <a:srgbClr val="000000"/>
              </a:solidFill>
              <a:latin typeface="Arial"/>
            </a:endParaRPr>
          </a:p>
        </p:txBody>
      </p:sp>
      <p:sp>
        <p:nvSpPr>
          <p:cNvPr id="9" name="PlaceHolder 3">
            <a:extLst>
              <a:ext uri="{FF2B5EF4-FFF2-40B4-BE49-F238E27FC236}">
                <a16:creationId xmlns:a16="http://schemas.microsoft.com/office/drawing/2014/main" id="{BCC8B4A9-8578-FE4A-A04E-F3DD242295DB}"/>
              </a:ext>
            </a:extLst>
          </p:cNvPr>
          <p:cNvSpPr txBox="1">
            <a:spLocks/>
          </p:cNvSpPr>
          <p:nvPr/>
        </p:nvSpPr>
        <p:spPr>
          <a:xfrm>
            <a:off x="9012600" y="6753240"/>
            <a:ext cx="559440" cy="538560"/>
          </a:xfrm>
          <a:prstGeom prst="rect">
            <a:avLst/>
          </a:prstGeom>
          <a:noFill/>
          <a:ln w="0">
            <a:noFill/>
          </a:ln>
        </p:spPr>
        <p:txBody>
          <a:bodyPr lIns="90000" tIns="91440" rIns="90000" bIns="91440" anchor="ctr">
            <a:noAutofit/>
          </a:bodyPr>
          <a:lstStyle>
            <a:defPPr>
              <a:defRPr lang="es-ES"/>
            </a:defPPr>
            <a:lvl1pPr marL="0" indent="0" algn="r" defTabSz="914400" rtl="0" eaLnBrk="1" latinLnBrk="0" hangingPunct="1">
              <a:lnSpc>
                <a:spcPct val="100000"/>
              </a:lnSpc>
              <a:buNone/>
              <a:tabLst>
                <a:tab pos="0" algn="l"/>
              </a:tabLst>
              <a:defRPr lang="ca" sz="1000" b="0" strike="noStrike" kern="1200" spc="-1">
                <a:solidFill>
                  <a:schemeClr val="dk1"/>
                </a:solidFill>
                <a:latin typeface="Proxima Nova"/>
                <a:ea typeface="Proxima Nov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CA55A60-F011-4E84-B41B-743C779C0AE6}" type="slidenum">
              <a:rPr lang="es-ES" smtClean="0"/>
              <a:pPr/>
              <a:t>48</a:t>
            </a:fld>
            <a:endParaRPr lang="es-ES" dirty="0">
              <a:solidFill>
                <a:srgbClr val="000000"/>
              </a:solidFill>
              <a:latin typeface="Times New Roman"/>
            </a:endParaRPr>
          </a:p>
        </p:txBody>
      </p:sp>
      <p:sp>
        <p:nvSpPr>
          <p:cNvPr id="11" name="Rectangle 6">
            <a:extLst>
              <a:ext uri="{FF2B5EF4-FFF2-40B4-BE49-F238E27FC236}">
                <a16:creationId xmlns:a16="http://schemas.microsoft.com/office/drawing/2014/main" id="{2A7FED75-5E7F-A17F-1A6F-DDED2F41891F}"/>
              </a:ext>
            </a:extLst>
          </p:cNvPr>
          <p:cNvSpPr>
            <a:spLocks noChangeArrowheads="1"/>
          </p:cNvSpPr>
          <p:nvPr/>
        </p:nvSpPr>
        <p:spPr bwMode="auto">
          <a:xfrm>
            <a:off x="608796" y="2175425"/>
            <a:ext cx="10058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s-ES" sz="2400" b="0" i="0" u="none" strike="noStrike" cap="none" normalizeH="0" baseline="0">
                <a:ln>
                  <a:noFill/>
                </a:ln>
                <a:solidFill>
                  <a:schemeClr val="tx1"/>
                </a:solidFill>
                <a:effectLst/>
                <a:latin typeface="Arial" panose="020B0604020202020204" pitchFamily="34" charset="0"/>
                <a:ea typeface="Lucida Sans Unicode" panose="020B0602030504020204" pitchFamily="34" charset="0"/>
              </a:rPr>
            </a:br>
            <a:endParaRPr kumimoji="0" lang="en-US" altLang="es-ES" sz="1800" b="0" i="0" u="none" strike="noStrike" cap="none" normalizeH="0" baseline="0">
              <a:ln>
                <a:noFill/>
              </a:ln>
              <a:solidFill>
                <a:schemeClr val="tx1"/>
              </a:solidFill>
              <a:effectLst/>
              <a:latin typeface="Arial" panose="020B0604020202020204" pitchFamily="34" charset="0"/>
            </a:endParaRPr>
          </a:p>
        </p:txBody>
      </p:sp>
      <p:pic>
        <p:nvPicPr>
          <p:cNvPr id="4" name="Imagen 3">
            <a:extLst>
              <a:ext uri="{FF2B5EF4-FFF2-40B4-BE49-F238E27FC236}">
                <a16:creationId xmlns:a16="http://schemas.microsoft.com/office/drawing/2014/main" id="{FCD9AF2C-DE3C-F824-3CEB-BA404AA3B1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983" y="973014"/>
            <a:ext cx="7313264" cy="3656632"/>
          </a:xfrm>
          <a:prstGeom prst="rect">
            <a:avLst/>
          </a:prstGeom>
        </p:spPr>
      </p:pic>
      <p:graphicFrame>
        <p:nvGraphicFramePr>
          <p:cNvPr id="7" name="Tabla 6">
            <a:extLst>
              <a:ext uri="{FF2B5EF4-FFF2-40B4-BE49-F238E27FC236}">
                <a16:creationId xmlns:a16="http://schemas.microsoft.com/office/drawing/2014/main" id="{5D6022C2-086D-8106-C476-6369D67CD680}"/>
              </a:ext>
            </a:extLst>
          </p:cNvPr>
          <p:cNvGraphicFramePr>
            <a:graphicFrameLocks noGrp="1"/>
          </p:cNvGraphicFramePr>
          <p:nvPr>
            <p:extLst>
              <p:ext uri="{D42A27DB-BD31-4B8C-83A1-F6EECF244321}">
                <p14:modId xmlns:p14="http://schemas.microsoft.com/office/powerpoint/2010/main" val="390053012"/>
              </p:ext>
            </p:extLst>
          </p:nvPr>
        </p:nvGraphicFramePr>
        <p:xfrm>
          <a:off x="2924154" y="3112668"/>
          <a:ext cx="6364224" cy="4037941"/>
        </p:xfrm>
        <a:graphic>
          <a:graphicData uri="http://schemas.openxmlformats.org/drawingml/2006/table">
            <a:tbl>
              <a:tblPr/>
              <a:tblGrid>
                <a:gridCol w="690204">
                  <a:extLst>
                    <a:ext uri="{9D8B030D-6E8A-4147-A177-3AD203B41FA5}">
                      <a16:colId xmlns:a16="http://schemas.microsoft.com/office/drawing/2014/main" val="2263764400"/>
                    </a:ext>
                  </a:extLst>
                </a:gridCol>
                <a:gridCol w="5674020">
                  <a:extLst>
                    <a:ext uri="{9D8B030D-6E8A-4147-A177-3AD203B41FA5}">
                      <a16:colId xmlns:a16="http://schemas.microsoft.com/office/drawing/2014/main" val="2299847436"/>
                    </a:ext>
                  </a:extLst>
                </a:gridCol>
              </a:tblGrid>
              <a:tr h="1054165">
                <a:tc>
                  <a:txBody>
                    <a:bodyPr/>
                    <a:lstStyle/>
                    <a:p>
                      <a:pPr algn="ctr"/>
                      <a:r>
                        <a:rPr lang="es-ES" sz="1600" b="1" dirty="0">
                          <a:effectLst/>
                          <a:latin typeface="Proxima Nova"/>
                        </a:rPr>
                        <a:t>-</a:t>
                      </a:r>
                    </a:p>
                  </a:txBody>
                  <a:tcPr marL="14278" marR="14278" marT="7139" marB="71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pPr>
                      <a:r>
                        <a:rPr lang="en-US" sz="1600" dirty="0">
                          <a:latin typeface="Proxima Nova"/>
                        </a:rPr>
                        <a:t> The first character represents the file type: </a:t>
                      </a:r>
                    </a:p>
                    <a:p>
                      <a:pPr>
                        <a:lnSpc>
                          <a:spcPct val="150000"/>
                        </a:lnSpc>
                      </a:pPr>
                      <a:r>
                        <a:rPr lang="en-US" sz="1600" dirty="0">
                          <a:latin typeface="Proxima Nova"/>
                        </a:rPr>
                        <a:t>"</a:t>
                      </a:r>
                      <a:r>
                        <a:rPr lang="en-US" sz="1600" b="1" dirty="0">
                          <a:latin typeface="Proxima Nova"/>
                        </a:rPr>
                        <a:t>-</a:t>
                      </a:r>
                      <a:r>
                        <a:rPr lang="en-US" sz="1600" dirty="0">
                          <a:latin typeface="Proxima Nova"/>
                        </a:rPr>
                        <a:t>" for a regular file, “</a:t>
                      </a:r>
                      <a:r>
                        <a:rPr lang="en-US" sz="1600" b="1" dirty="0">
                          <a:latin typeface="Proxima Nova"/>
                        </a:rPr>
                        <a:t>d</a:t>
                      </a:r>
                      <a:r>
                        <a:rPr lang="en-US" sz="1600" dirty="0">
                          <a:latin typeface="Proxima Nova"/>
                        </a:rPr>
                        <a:t>" for a directory, "</a:t>
                      </a:r>
                      <a:r>
                        <a:rPr lang="en-US" sz="1600" b="1" dirty="0">
                          <a:latin typeface="Proxima Nova"/>
                        </a:rPr>
                        <a:t>l</a:t>
                      </a:r>
                      <a:r>
                        <a:rPr lang="en-US" sz="1600" dirty="0">
                          <a:latin typeface="Proxima Nova"/>
                        </a:rPr>
                        <a:t>" for a symbolic link.</a:t>
                      </a:r>
                    </a:p>
                  </a:txBody>
                  <a:tcPr marL="14278" marR="14278" marT="7139" marB="71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5906636"/>
                  </a:ext>
                </a:extLst>
              </a:tr>
              <a:tr h="529782">
                <a:tc>
                  <a:txBody>
                    <a:bodyPr/>
                    <a:lstStyle/>
                    <a:p>
                      <a:pPr algn="ctr"/>
                      <a:r>
                        <a:rPr lang="es-ES" sz="1600" b="1" dirty="0" err="1">
                          <a:latin typeface="Proxima Nova"/>
                        </a:rPr>
                        <a:t>rw</a:t>
                      </a:r>
                      <a:r>
                        <a:rPr lang="es-ES" sz="1600" b="1" dirty="0">
                          <a:latin typeface="Proxima Nova"/>
                        </a:rPr>
                        <a:t>-</a:t>
                      </a:r>
                    </a:p>
                  </a:txBody>
                  <a:tcPr marL="14278" marR="14278" marT="7139" marB="71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pPr>
                      <a:r>
                        <a:rPr lang="en-US" sz="1600" dirty="0">
                          <a:latin typeface="Proxima Nova"/>
                        </a:rPr>
                        <a:t>  The next three characters represent the permissions for the</a:t>
                      </a:r>
                    </a:p>
                    <a:p>
                      <a:pPr>
                        <a:lnSpc>
                          <a:spcPct val="150000"/>
                        </a:lnSpc>
                      </a:pPr>
                      <a:r>
                        <a:rPr lang="en-US" sz="1600" dirty="0">
                          <a:latin typeface="Proxima Nova"/>
                        </a:rPr>
                        <a:t> file's owner: the owner may </a:t>
                      </a:r>
                      <a:r>
                        <a:rPr lang="en-US" sz="1600" b="1" dirty="0">
                          <a:latin typeface="Proxima Nova"/>
                        </a:rPr>
                        <a:t>r</a:t>
                      </a:r>
                      <a:r>
                        <a:rPr lang="en-US" sz="1600" dirty="0">
                          <a:latin typeface="Proxima Nova"/>
                        </a:rPr>
                        <a:t>ead from, </a:t>
                      </a:r>
                      <a:r>
                        <a:rPr lang="en-US" sz="1600" b="1" dirty="0">
                          <a:latin typeface="Proxima Nova"/>
                        </a:rPr>
                        <a:t>w</a:t>
                      </a:r>
                      <a:r>
                        <a:rPr lang="en-US" sz="1600" dirty="0">
                          <a:latin typeface="Proxima Nova"/>
                        </a:rPr>
                        <a:t>rite to</a:t>
                      </a:r>
                    </a:p>
                  </a:txBody>
                  <a:tcPr marL="14278" marR="14278" marT="7139" marB="71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8197486"/>
                  </a:ext>
                </a:extLst>
              </a:tr>
              <a:tr h="529782">
                <a:tc>
                  <a:txBody>
                    <a:bodyPr/>
                    <a:lstStyle/>
                    <a:p>
                      <a:pPr algn="ctr"/>
                      <a:r>
                        <a:rPr lang="es-ES" sz="1600" b="1" dirty="0">
                          <a:latin typeface="Proxima Nova"/>
                        </a:rPr>
                        <a:t>r--</a:t>
                      </a:r>
                    </a:p>
                  </a:txBody>
                  <a:tcPr marL="14278" marR="14278" marT="7139" marB="71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pPr>
                      <a:r>
                        <a:rPr lang="en-US" sz="1600" dirty="0">
                          <a:latin typeface="Proxima Nova"/>
                        </a:rPr>
                        <a:t>  The next three characters represent the permissions for </a:t>
                      </a:r>
                    </a:p>
                    <a:p>
                      <a:pPr>
                        <a:lnSpc>
                          <a:spcPct val="150000"/>
                        </a:lnSpc>
                      </a:pPr>
                      <a:r>
                        <a:rPr lang="en-US" sz="1600" dirty="0">
                          <a:latin typeface="Proxima Nova"/>
                        </a:rPr>
                        <a:t>members of the file group. Any member of the file's owning </a:t>
                      </a:r>
                    </a:p>
                    <a:p>
                      <a:pPr>
                        <a:lnSpc>
                          <a:spcPct val="150000"/>
                        </a:lnSpc>
                      </a:pPr>
                      <a:r>
                        <a:rPr lang="en-US" sz="1600" dirty="0">
                          <a:latin typeface="Proxima Nova"/>
                        </a:rPr>
                        <a:t>group may </a:t>
                      </a:r>
                      <a:r>
                        <a:rPr lang="en-US" sz="1600" b="1" dirty="0">
                          <a:latin typeface="Proxima Nova"/>
                        </a:rPr>
                        <a:t>r</a:t>
                      </a:r>
                      <a:r>
                        <a:rPr lang="en-US" sz="1600" dirty="0">
                          <a:latin typeface="Proxima Nova"/>
                        </a:rPr>
                        <a:t>ead </a:t>
                      </a:r>
                    </a:p>
                  </a:txBody>
                  <a:tcPr marL="14278" marR="14278" marT="7139" marB="71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7842041"/>
                  </a:ext>
                </a:extLst>
              </a:tr>
              <a:tr h="529782">
                <a:tc>
                  <a:txBody>
                    <a:bodyPr/>
                    <a:lstStyle/>
                    <a:p>
                      <a:pPr algn="ctr"/>
                      <a:r>
                        <a:rPr lang="es-ES" sz="1600" b="1" dirty="0">
                          <a:latin typeface="Proxima Nova"/>
                        </a:rPr>
                        <a:t>r--</a:t>
                      </a:r>
                    </a:p>
                  </a:txBody>
                  <a:tcPr marL="14278" marR="14278" marT="7139" marB="71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pPr>
                      <a:r>
                        <a:rPr lang="en-US" sz="1600" dirty="0">
                          <a:latin typeface="Proxima Nova"/>
                        </a:rPr>
                        <a:t>  The permissions for "others" (everyone else). </a:t>
                      </a:r>
                    </a:p>
                    <a:p>
                      <a:pPr>
                        <a:lnSpc>
                          <a:spcPct val="150000"/>
                        </a:lnSpc>
                      </a:pPr>
                      <a:r>
                        <a:rPr lang="en-US" sz="1600" dirty="0">
                          <a:latin typeface="Proxima Nova"/>
                        </a:rPr>
                        <a:t>  Others may only </a:t>
                      </a:r>
                      <a:r>
                        <a:rPr lang="en-US" sz="1600" b="1" dirty="0">
                          <a:latin typeface="Proxima Nova"/>
                        </a:rPr>
                        <a:t>r</a:t>
                      </a:r>
                      <a:r>
                        <a:rPr lang="en-US" sz="1600" dirty="0">
                          <a:latin typeface="Proxima Nova"/>
                        </a:rPr>
                        <a:t>ead this file.</a:t>
                      </a:r>
                    </a:p>
                  </a:txBody>
                  <a:tcPr marL="14278" marR="14278" marT="7139" marB="71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3171588"/>
                  </a:ext>
                </a:extLst>
              </a:tr>
              <a:tr h="529782">
                <a:tc>
                  <a:txBody>
                    <a:bodyPr/>
                    <a:lstStyle/>
                    <a:p>
                      <a:pPr algn="ctr"/>
                      <a:r>
                        <a:rPr lang="es-ES" sz="1600" b="1" dirty="0">
                          <a:latin typeface="Proxima Nova"/>
                        </a:rPr>
                        <a:t>1</a:t>
                      </a:r>
                    </a:p>
                  </a:txBody>
                  <a:tcPr marL="14278" marR="14278" marT="7139" marB="71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pPr>
                      <a:r>
                        <a:rPr lang="en-US" sz="1600" dirty="0">
                          <a:latin typeface="Proxima Nova"/>
                        </a:rPr>
                        <a:t>  The number of </a:t>
                      </a:r>
                      <a:r>
                        <a:rPr lang="en-US" sz="1600" dirty="0">
                          <a:latin typeface="Proxima Nova"/>
                          <a:hlinkClick r:id="rId3"/>
                        </a:rPr>
                        <a:t>hard links</a:t>
                      </a:r>
                      <a:r>
                        <a:rPr lang="en-US" sz="1600" dirty="0">
                          <a:latin typeface="Proxima Nova"/>
                        </a:rPr>
                        <a:t> to this file.</a:t>
                      </a:r>
                    </a:p>
                  </a:txBody>
                  <a:tcPr marL="14278" marR="14278" marT="7139" marB="71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5835156"/>
                  </a:ext>
                </a:extLst>
              </a:tr>
            </a:tbl>
          </a:graphicData>
        </a:graphic>
      </p:graphicFrame>
    </p:spTree>
    <p:extLst>
      <p:ext uri="{BB962C8B-B14F-4D97-AF65-F5344CB8AC3E}">
        <p14:creationId xmlns:p14="http://schemas.microsoft.com/office/powerpoint/2010/main" val="30167192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ceHolder 1">
            <a:extLst>
              <a:ext uri="{FF2B5EF4-FFF2-40B4-BE49-F238E27FC236}">
                <a16:creationId xmlns:a16="http://schemas.microsoft.com/office/drawing/2014/main" id="{9A9F4793-A767-FD86-005F-83025CFFA323}"/>
              </a:ext>
            </a:extLst>
          </p:cNvPr>
          <p:cNvSpPr txBox="1">
            <a:spLocks/>
          </p:cNvSpPr>
          <p:nvPr/>
        </p:nvSpPr>
        <p:spPr>
          <a:xfrm>
            <a:off x="739740" y="388862"/>
            <a:ext cx="8700840" cy="784440"/>
          </a:xfrm>
          <a:prstGeom prst="rect">
            <a:avLst/>
          </a:prstGeom>
          <a:noFill/>
          <a:ln w="0">
            <a:noFill/>
          </a:ln>
        </p:spPr>
        <p:txBody>
          <a:bodyPr wrap="square" lIns="0" tIns="91440" rIns="0" bIns="91440" anchor="t">
            <a:noAutofit/>
          </a:bodyPr>
          <a:lstStyle>
            <a:lvl1pPr algn="l" defTabSz="914400" rtl="0" eaLnBrk="1" latinLnBrk="0" hangingPunct="1">
              <a:lnSpc>
                <a:spcPct val="90000"/>
              </a:lnSpc>
              <a:spcBef>
                <a:spcPct val="0"/>
              </a:spcBef>
              <a:buNone/>
              <a:defRPr sz="4400" b="0" i="0" kern="1200">
                <a:solidFill>
                  <a:schemeClr val="tx1"/>
                </a:solidFill>
                <a:latin typeface="+mj-lt"/>
                <a:ea typeface="+mj-ea"/>
                <a:cs typeface="+mj-cs"/>
              </a:defRPr>
            </a:lvl1pPr>
          </a:lstStyle>
          <a:p>
            <a:pPr>
              <a:lnSpc>
                <a:spcPct val="100000"/>
              </a:lnSpc>
              <a:tabLst>
                <a:tab pos="0" algn="l"/>
              </a:tabLst>
            </a:pPr>
            <a:r>
              <a:rPr lang="es-ES" sz="2800" spc="-1" dirty="0" err="1">
                <a:solidFill>
                  <a:schemeClr val="dk1"/>
                </a:solidFill>
                <a:latin typeface="Proxima Nova"/>
              </a:rPr>
              <a:t>chmod</a:t>
            </a:r>
            <a:r>
              <a:rPr lang="es-ES" sz="2800" spc="-1" dirty="0">
                <a:solidFill>
                  <a:schemeClr val="dk1"/>
                </a:solidFill>
                <a:latin typeface="Proxima Nova"/>
              </a:rPr>
              <a:t> ( III)</a:t>
            </a:r>
            <a:endParaRPr lang="es-ES" sz="2800" spc="-1" dirty="0">
              <a:solidFill>
                <a:srgbClr val="000000"/>
              </a:solidFill>
              <a:latin typeface="Arial"/>
            </a:endParaRPr>
          </a:p>
        </p:txBody>
      </p:sp>
      <p:sp>
        <p:nvSpPr>
          <p:cNvPr id="9" name="PlaceHolder 3">
            <a:extLst>
              <a:ext uri="{FF2B5EF4-FFF2-40B4-BE49-F238E27FC236}">
                <a16:creationId xmlns:a16="http://schemas.microsoft.com/office/drawing/2014/main" id="{BCC8B4A9-8578-FE4A-A04E-F3DD242295DB}"/>
              </a:ext>
            </a:extLst>
          </p:cNvPr>
          <p:cNvSpPr txBox="1">
            <a:spLocks/>
          </p:cNvSpPr>
          <p:nvPr/>
        </p:nvSpPr>
        <p:spPr>
          <a:xfrm>
            <a:off x="9012600" y="6753240"/>
            <a:ext cx="559440" cy="538560"/>
          </a:xfrm>
          <a:prstGeom prst="rect">
            <a:avLst/>
          </a:prstGeom>
          <a:noFill/>
          <a:ln w="0">
            <a:noFill/>
          </a:ln>
        </p:spPr>
        <p:txBody>
          <a:bodyPr lIns="90000" tIns="91440" rIns="90000" bIns="91440" anchor="ctr">
            <a:noAutofit/>
          </a:bodyPr>
          <a:lstStyle>
            <a:defPPr>
              <a:defRPr lang="es-ES"/>
            </a:defPPr>
            <a:lvl1pPr marL="0" indent="0" algn="r" defTabSz="914400" rtl="0" eaLnBrk="1" latinLnBrk="0" hangingPunct="1">
              <a:lnSpc>
                <a:spcPct val="100000"/>
              </a:lnSpc>
              <a:buNone/>
              <a:tabLst>
                <a:tab pos="0" algn="l"/>
              </a:tabLst>
              <a:defRPr lang="ca" sz="1000" b="0" strike="noStrike" kern="1200" spc="-1">
                <a:solidFill>
                  <a:schemeClr val="dk1"/>
                </a:solidFill>
                <a:latin typeface="Proxima Nova"/>
                <a:ea typeface="Proxima Nov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CA55A60-F011-4E84-B41B-743C779C0AE6}" type="slidenum">
              <a:rPr lang="es-ES" smtClean="0"/>
              <a:pPr/>
              <a:t>49</a:t>
            </a:fld>
            <a:endParaRPr lang="es-ES" dirty="0">
              <a:solidFill>
                <a:srgbClr val="000000"/>
              </a:solidFill>
              <a:latin typeface="Times New Roman"/>
            </a:endParaRPr>
          </a:p>
        </p:txBody>
      </p:sp>
      <p:sp>
        <p:nvSpPr>
          <p:cNvPr id="11" name="Rectangle 6">
            <a:extLst>
              <a:ext uri="{FF2B5EF4-FFF2-40B4-BE49-F238E27FC236}">
                <a16:creationId xmlns:a16="http://schemas.microsoft.com/office/drawing/2014/main" id="{2A7FED75-5E7F-A17F-1A6F-DDED2F41891F}"/>
              </a:ext>
            </a:extLst>
          </p:cNvPr>
          <p:cNvSpPr>
            <a:spLocks noChangeArrowheads="1"/>
          </p:cNvSpPr>
          <p:nvPr/>
        </p:nvSpPr>
        <p:spPr bwMode="auto">
          <a:xfrm>
            <a:off x="608796" y="2175425"/>
            <a:ext cx="10058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s-ES" sz="2400" b="0" i="0" u="none" strike="noStrike" cap="none" normalizeH="0" baseline="0">
                <a:ln>
                  <a:noFill/>
                </a:ln>
                <a:solidFill>
                  <a:schemeClr val="tx1"/>
                </a:solidFill>
                <a:effectLst/>
                <a:latin typeface="Arial" panose="020B0604020202020204" pitchFamily="34" charset="0"/>
                <a:ea typeface="Lucida Sans Unicode" panose="020B0602030504020204" pitchFamily="34" charset="0"/>
              </a:rPr>
            </a:br>
            <a:endParaRPr kumimoji="0" lang="en-US" altLang="es-ES" sz="1800" b="0" i="0" u="none" strike="noStrike" cap="none" normalizeH="0" baseline="0">
              <a:ln>
                <a:noFill/>
              </a:ln>
              <a:solidFill>
                <a:schemeClr val="tx1"/>
              </a:solidFill>
              <a:effectLst/>
              <a:latin typeface="Arial" panose="020B0604020202020204" pitchFamily="34" charset="0"/>
            </a:endParaRPr>
          </a:p>
        </p:txBody>
      </p:sp>
      <p:graphicFrame>
        <p:nvGraphicFramePr>
          <p:cNvPr id="3" name="Tabla 2">
            <a:extLst>
              <a:ext uri="{FF2B5EF4-FFF2-40B4-BE49-F238E27FC236}">
                <a16:creationId xmlns:a16="http://schemas.microsoft.com/office/drawing/2014/main" id="{965906F8-2DEE-4130-5C86-15F7B2D2E236}"/>
              </a:ext>
            </a:extLst>
          </p:cNvPr>
          <p:cNvGraphicFramePr>
            <a:graphicFrameLocks noGrp="1"/>
          </p:cNvGraphicFramePr>
          <p:nvPr>
            <p:extLst>
              <p:ext uri="{D42A27DB-BD31-4B8C-83A1-F6EECF244321}">
                <p14:modId xmlns:p14="http://schemas.microsoft.com/office/powerpoint/2010/main" val="427093358"/>
              </p:ext>
            </p:extLst>
          </p:nvPr>
        </p:nvGraphicFramePr>
        <p:xfrm>
          <a:off x="5087989" y="2696292"/>
          <a:ext cx="4461442" cy="3309390"/>
        </p:xfrm>
        <a:graphic>
          <a:graphicData uri="http://schemas.openxmlformats.org/drawingml/2006/table">
            <a:tbl>
              <a:tblPr/>
              <a:tblGrid>
                <a:gridCol w="1514446">
                  <a:extLst>
                    <a:ext uri="{9D8B030D-6E8A-4147-A177-3AD203B41FA5}">
                      <a16:colId xmlns:a16="http://schemas.microsoft.com/office/drawing/2014/main" val="4070409957"/>
                    </a:ext>
                  </a:extLst>
                </a:gridCol>
                <a:gridCol w="2946996">
                  <a:extLst>
                    <a:ext uri="{9D8B030D-6E8A-4147-A177-3AD203B41FA5}">
                      <a16:colId xmlns:a16="http://schemas.microsoft.com/office/drawing/2014/main" val="2746696922"/>
                    </a:ext>
                  </a:extLst>
                </a:gridCol>
              </a:tblGrid>
              <a:tr h="367710">
                <a:tc>
                  <a:txBody>
                    <a:bodyPr/>
                    <a:lstStyle/>
                    <a:p>
                      <a:pPr fontAlgn="t"/>
                      <a:r>
                        <a:rPr lang="es-ES" sz="1800" b="1" dirty="0">
                          <a:effectLst/>
                          <a:latin typeface="Proxima Nova"/>
                        </a:rPr>
                        <a:t>Valor</a:t>
                      </a:r>
                      <a:endParaRPr lang="es-ES" sz="1800" dirty="0">
                        <a:effectLst/>
                        <a:latin typeface="Proxima Nova"/>
                      </a:endParaRPr>
                    </a:p>
                  </a:txBody>
                  <a:tcPr marL="86725" marR="86725" marT="43362" marB="433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FBFBF"/>
                    </a:solidFill>
                  </a:tcPr>
                </a:tc>
                <a:tc>
                  <a:txBody>
                    <a:bodyPr/>
                    <a:lstStyle/>
                    <a:p>
                      <a:pPr fontAlgn="t"/>
                      <a:r>
                        <a:rPr lang="es-ES" sz="1800" b="1">
                          <a:effectLst/>
                          <a:latin typeface="Proxima Nova"/>
                        </a:rPr>
                        <a:t>Derecho(s) de acceso</a:t>
                      </a:r>
                      <a:endParaRPr lang="es-ES" sz="1800">
                        <a:effectLst/>
                        <a:latin typeface="Proxima Nova"/>
                      </a:endParaRPr>
                    </a:p>
                  </a:txBody>
                  <a:tcPr marL="86725" marR="86725" marT="43362" marB="433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3748603030"/>
                  </a:ext>
                </a:extLst>
              </a:tr>
              <a:tr h="367710">
                <a:tc>
                  <a:txBody>
                    <a:bodyPr/>
                    <a:lstStyle/>
                    <a:p>
                      <a:pPr fontAlgn="t"/>
                      <a:r>
                        <a:rPr lang="es-ES" sz="1800" dirty="0">
                          <a:effectLst/>
                          <a:latin typeface="Proxima Nova"/>
                        </a:rPr>
                        <a:t>0</a:t>
                      </a:r>
                    </a:p>
                  </a:txBody>
                  <a:tcPr marL="86725" marR="86725" marT="43362" marB="433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s-ES" sz="1800" dirty="0">
                          <a:effectLst/>
                          <a:latin typeface="Proxima Nova"/>
                        </a:rPr>
                        <a:t>Ninguno</a:t>
                      </a:r>
                    </a:p>
                  </a:txBody>
                  <a:tcPr marL="86725" marR="86725" marT="43362" marB="433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7018025"/>
                  </a:ext>
                </a:extLst>
              </a:tr>
              <a:tr h="367710">
                <a:tc>
                  <a:txBody>
                    <a:bodyPr/>
                    <a:lstStyle/>
                    <a:p>
                      <a:pPr fontAlgn="t"/>
                      <a:r>
                        <a:rPr lang="es-ES" sz="1800" dirty="0">
                          <a:effectLst/>
                          <a:latin typeface="Proxima Nova"/>
                        </a:rPr>
                        <a:t>1</a:t>
                      </a:r>
                    </a:p>
                  </a:txBody>
                  <a:tcPr marL="86725" marR="86725" marT="43362" marB="433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s-ES" sz="1800" dirty="0">
                          <a:effectLst/>
                          <a:latin typeface="Proxima Nova"/>
                        </a:rPr>
                        <a:t>Solo ejecutar</a:t>
                      </a:r>
                    </a:p>
                  </a:txBody>
                  <a:tcPr marL="86725" marR="86725" marT="43362" marB="433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8401117"/>
                  </a:ext>
                </a:extLst>
              </a:tr>
              <a:tr h="367710">
                <a:tc>
                  <a:txBody>
                    <a:bodyPr/>
                    <a:lstStyle/>
                    <a:p>
                      <a:pPr fontAlgn="t"/>
                      <a:r>
                        <a:rPr lang="es-ES" sz="1800" dirty="0">
                          <a:effectLst/>
                          <a:latin typeface="Proxima Nova"/>
                        </a:rPr>
                        <a:t>2</a:t>
                      </a:r>
                    </a:p>
                  </a:txBody>
                  <a:tcPr marL="86725" marR="86725" marT="43362" marB="433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s-ES" sz="1800" dirty="0">
                          <a:effectLst/>
                          <a:latin typeface="Proxima Nova"/>
                        </a:rPr>
                        <a:t>Solo escribir</a:t>
                      </a:r>
                    </a:p>
                  </a:txBody>
                  <a:tcPr marL="86725" marR="86725" marT="43362" marB="433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6614531"/>
                  </a:ext>
                </a:extLst>
              </a:tr>
              <a:tr h="367710">
                <a:tc>
                  <a:txBody>
                    <a:bodyPr/>
                    <a:lstStyle/>
                    <a:p>
                      <a:pPr fontAlgn="t"/>
                      <a:r>
                        <a:rPr lang="es-ES" sz="1800" dirty="0">
                          <a:effectLst/>
                          <a:latin typeface="Proxima Nova"/>
                        </a:rPr>
                        <a:t>3</a:t>
                      </a:r>
                    </a:p>
                  </a:txBody>
                  <a:tcPr marL="86725" marR="86725" marT="43362" marB="433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s-ES" sz="1800" dirty="0">
                          <a:effectLst/>
                          <a:latin typeface="Proxima Nova"/>
                        </a:rPr>
                        <a:t>Escribir / ejecutar</a:t>
                      </a:r>
                    </a:p>
                  </a:txBody>
                  <a:tcPr marL="86725" marR="86725" marT="43362" marB="433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6070496"/>
                  </a:ext>
                </a:extLst>
              </a:tr>
              <a:tr h="367710">
                <a:tc>
                  <a:txBody>
                    <a:bodyPr/>
                    <a:lstStyle/>
                    <a:p>
                      <a:pPr fontAlgn="t"/>
                      <a:r>
                        <a:rPr lang="es-ES" sz="1800" dirty="0">
                          <a:effectLst/>
                          <a:latin typeface="Proxima Nova"/>
                        </a:rPr>
                        <a:t>4</a:t>
                      </a:r>
                    </a:p>
                  </a:txBody>
                  <a:tcPr marL="86725" marR="86725" marT="43362" marB="433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s-ES" sz="1800" dirty="0">
                          <a:effectLst/>
                          <a:latin typeface="Proxima Nova"/>
                        </a:rPr>
                        <a:t>Solo leer</a:t>
                      </a:r>
                    </a:p>
                  </a:txBody>
                  <a:tcPr marL="86725" marR="86725" marT="43362" marB="433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86403346"/>
                  </a:ext>
                </a:extLst>
              </a:tr>
              <a:tr h="367710">
                <a:tc>
                  <a:txBody>
                    <a:bodyPr/>
                    <a:lstStyle/>
                    <a:p>
                      <a:pPr fontAlgn="t"/>
                      <a:r>
                        <a:rPr lang="es-ES" sz="1800" dirty="0">
                          <a:effectLst/>
                          <a:latin typeface="Proxima Nova"/>
                        </a:rPr>
                        <a:t>5</a:t>
                      </a:r>
                    </a:p>
                  </a:txBody>
                  <a:tcPr marL="86725" marR="86725" marT="43362" marB="433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s-ES" sz="1800" dirty="0">
                          <a:effectLst/>
                          <a:latin typeface="Proxima Nova"/>
                        </a:rPr>
                        <a:t>Leer / ejecutar</a:t>
                      </a:r>
                    </a:p>
                  </a:txBody>
                  <a:tcPr marL="86725" marR="86725" marT="43362" marB="433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6138172"/>
                  </a:ext>
                </a:extLst>
              </a:tr>
              <a:tr h="367710">
                <a:tc>
                  <a:txBody>
                    <a:bodyPr/>
                    <a:lstStyle/>
                    <a:p>
                      <a:pPr fontAlgn="t"/>
                      <a:r>
                        <a:rPr lang="es-ES" sz="1800" dirty="0">
                          <a:effectLst/>
                          <a:latin typeface="Proxima Nova"/>
                        </a:rPr>
                        <a:t>6</a:t>
                      </a:r>
                    </a:p>
                  </a:txBody>
                  <a:tcPr marL="86725" marR="86725" marT="43362" marB="433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s-ES" sz="1800" dirty="0">
                          <a:effectLst/>
                          <a:latin typeface="Proxima Nova"/>
                        </a:rPr>
                        <a:t>Leer / escribir</a:t>
                      </a:r>
                    </a:p>
                  </a:txBody>
                  <a:tcPr marL="86725" marR="86725" marT="43362" marB="433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9074592"/>
                  </a:ext>
                </a:extLst>
              </a:tr>
              <a:tr h="367710">
                <a:tc>
                  <a:txBody>
                    <a:bodyPr/>
                    <a:lstStyle/>
                    <a:p>
                      <a:pPr fontAlgn="t"/>
                      <a:r>
                        <a:rPr lang="es-ES" sz="1800" dirty="0">
                          <a:effectLst/>
                          <a:latin typeface="Proxima Nova"/>
                        </a:rPr>
                        <a:t>7</a:t>
                      </a:r>
                    </a:p>
                  </a:txBody>
                  <a:tcPr marL="86725" marR="86725" marT="43362" marB="433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r>
                        <a:rPr lang="es-ES" sz="1800" dirty="0">
                          <a:effectLst/>
                          <a:latin typeface="Proxima Nova"/>
                        </a:rPr>
                        <a:t>Todos los permisos</a:t>
                      </a:r>
                    </a:p>
                  </a:txBody>
                  <a:tcPr marL="86725" marR="86725" marT="43362" marB="433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4509660"/>
                  </a:ext>
                </a:extLst>
              </a:tr>
            </a:tbl>
          </a:graphicData>
        </a:graphic>
      </p:graphicFrame>
      <p:sp>
        <p:nvSpPr>
          <p:cNvPr id="6" name="CuadroTexto 5">
            <a:extLst>
              <a:ext uri="{FF2B5EF4-FFF2-40B4-BE49-F238E27FC236}">
                <a16:creationId xmlns:a16="http://schemas.microsoft.com/office/drawing/2014/main" id="{B7440A72-41EA-014A-C050-D1EE11A62620}"/>
              </a:ext>
            </a:extLst>
          </p:cNvPr>
          <p:cNvSpPr txBox="1"/>
          <p:nvPr/>
        </p:nvSpPr>
        <p:spPr>
          <a:xfrm>
            <a:off x="608796" y="1109294"/>
            <a:ext cx="6880140" cy="377539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s-ES" dirty="0">
                <a:latin typeface="Proxima Nova"/>
              </a:rPr>
              <a:t>puede tener los siguientes permisos (por cada tipo de usuario):</a:t>
            </a:r>
          </a:p>
          <a:p>
            <a:pPr lvl="2">
              <a:lnSpc>
                <a:spcPct val="150000"/>
              </a:lnSpc>
            </a:pPr>
            <a:r>
              <a:rPr lang="es-ES" dirty="0">
                <a:latin typeface="Proxima Nova"/>
              </a:rPr>
              <a:t>4 = lectura</a:t>
            </a:r>
          </a:p>
          <a:p>
            <a:pPr lvl="2">
              <a:lnSpc>
                <a:spcPct val="150000"/>
              </a:lnSpc>
            </a:pPr>
            <a:r>
              <a:rPr lang="es-ES" dirty="0">
                <a:latin typeface="Proxima Nova"/>
              </a:rPr>
              <a:t>2 = escritura</a:t>
            </a:r>
          </a:p>
          <a:p>
            <a:pPr lvl="2">
              <a:lnSpc>
                <a:spcPct val="150000"/>
              </a:lnSpc>
            </a:pPr>
            <a:r>
              <a:rPr lang="es-ES" dirty="0">
                <a:latin typeface="Proxima Nova"/>
              </a:rPr>
              <a:t>1 = ejecución</a:t>
            </a:r>
          </a:p>
          <a:p>
            <a:pPr>
              <a:lnSpc>
                <a:spcPct val="150000"/>
              </a:lnSpc>
            </a:pPr>
            <a:endParaRPr lang="es-ES" dirty="0">
              <a:latin typeface="Proxima Nova"/>
            </a:endParaRPr>
          </a:p>
          <a:p>
            <a:pPr>
              <a:lnSpc>
                <a:spcPct val="150000"/>
              </a:lnSpc>
            </a:pPr>
            <a:r>
              <a:rPr lang="es-ES" dirty="0">
                <a:latin typeface="Proxima Nova"/>
              </a:rPr>
              <a:t>6 (4+2)= lectura y escritura</a:t>
            </a:r>
            <a:br>
              <a:rPr lang="es-ES" dirty="0">
                <a:latin typeface="Proxima Nova"/>
              </a:rPr>
            </a:br>
            <a:r>
              <a:rPr lang="es-ES" dirty="0">
                <a:latin typeface="Proxima Nova"/>
              </a:rPr>
              <a:t>5 (4+1)= lectura y ejecución</a:t>
            </a:r>
            <a:br>
              <a:rPr lang="es-ES" dirty="0">
                <a:latin typeface="Proxima Nova"/>
              </a:rPr>
            </a:br>
            <a:r>
              <a:rPr lang="es-ES" dirty="0">
                <a:latin typeface="Proxima Nova"/>
              </a:rPr>
              <a:t>3 (2+1)= escritura y ejecución</a:t>
            </a:r>
            <a:br>
              <a:rPr lang="es-ES" dirty="0">
                <a:latin typeface="Proxima Nova"/>
              </a:rPr>
            </a:br>
            <a:r>
              <a:rPr lang="es-ES" dirty="0">
                <a:latin typeface="Proxima Nova"/>
              </a:rPr>
              <a:t>7 (4+2+1)= lectura, escritura y ejecución</a:t>
            </a:r>
          </a:p>
        </p:txBody>
      </p:sp>
    </p:spTree>
    <p:extLst>
      <p:ext uri="{BB962C8B-B14F-4D97-AF65-F5344CB8AC3E}">
        <p14:creationId xmlns:p14="http://schemas.microsoft.com/office/powerpoint/2010/main" val="129539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15" name="PlaceHolder 1"/>
          <p:cNvSpPr>
            <a:spLocks noGrp="1"/>
          </p:cNvSpPr>
          <p:nvPr>
            <p:ph type="title"/>
          </p:nvPr>
        </p:nvSpPr>
        <p:spPr>
          <a:xfrm>
            <a:off x="996840" y="562320"/>
            <a:ext cx="8700840" cy="784440"/>
          </a:xfrm>
          <a:prstGeom prst="rect">
            <a:avLst/>
          </a:prstGeom>
          <a:noFill/>
          <a:ln w="0">
            <a:noFill/>
          </a:ln>
        </p:spPr>
        <p:txBody>
          <a:bodyPr lIns="0" tIns="91440" rIns="0" bIns="91440" anchor="t">
            <a:noAutofit/>
          </a:bodyPr>
          <a:lstStyle/>
          <a:p>
            <a:pPr indent="0">
              <a:lnSpc>
                <a:spcPct val="100000"/>
              </a:lnSpc>
              <a:buNone/>
              <a:tabLst>
                <a:tab pos="0" algn="l"/>
              </a:tabLst>
            </a:pPr>
            <a:r>
              <a:rPr lang="ca" sz="2800" b="0" strike="noStrike" spc="-1" dirty="0">
                <a:solidFill>
                  <a:schemeClr val="dk1"/>
                </a:solidFill>
                <a:latin typeface="Proxima Nova"/>
                <a:ea typeface="Proxima Nova"/>
              </a:rPr>
              <a:t>Linux Kernel (II)</a:t>
            </a:r>
            <a:endParaRPr lang="es-ES" sz="2800" b="0" strike="noStrike" spc="-1" dirty="0">
              <a:solidFill>
                <a:srgbClr val="000000"/>
              </a:solidFill>
              <a:latin typeface="Arial"/>
            </a:endParaRPr>
          </a:p>
        </p:txBody>
      </p:sp>
      <p:sp>
        <p:nvSpPr>
          <p:cNvPr id="216" name="PlaceHolder 2"/>
          <p:cNvSpPr>
            <a:spLocks noGrp="1"/>
          </p:cNvSpPr>
          <p:nvPr>
            <p:ph type="sldNum" idx="10"/>
          </p:nvPr>
        </p:nvSpPr>
        <p:spPr>
          <a:xfrm>
            <a:off x="9012600" y="6753240"/>
            <a:ext cx="559440" cy="538560"/>
          </a:xfrm>
          <a:prstGeom prst="rect">
            <a:avLst/>
          </a:prstGeom>
          <a:noFill/>
          <a:ln w="0">
            <a:noFill/>
          </a:ln>
        </p:spPr>
        <p:txBody>
          <a:bodyPr lIns="90000" tIns="91440" rIns="90000" bIns="91440" anchor="ctr">
            <a:noAutofit/>
          </a:bodyPr>
          <a:lstStyle>
            <a:lvl1pPr indent="0" algn="r">
              <a:lnSpc>
                <a:spcPct val="100000"/>
              </a:lnSpc>
              <a:buNone/>
              <a:tabLst>
                <a:tab pos="0" algn="l"/>
              </a:tabLst>
              <a:defRPr lang="ca" sz="1000" b="0" strike="noStrike" spc="-1">
                <a:solidFill>
                  <a:schemeClr val="dk1"/>
                </a:solidFill>
                <a:latin typeface="Proxima Nova"/>
                <a:ea typeface="Proxima Nova"/>
              </a:defRPr>
            </a:lvl1pPr>
          </a:lstStyle>
          <a:p>
            <a:pPr indent="0" algn="r">
              <a:lnSpc>
                <a:spcPct val="100000"/>
              </a:lnSpc>
              <a:buNone/>
              <a:tabLst>
                <a:tab pos="0" algn="l"/>
              </a:tabLst>
            </a:pPr>
            <a:fld id="{1A1D0B33-4886-4759-B535-9674C5E8D817}" type="slidenum">
              <a:rPr lang="ca" sz="1000" b="0" strike="noStrike" spc="-1">
                <a:solidFill>
                  <a:schemeClr val="dk1"/>
                </a:solidFill>
                <a:latin typeface="Proxima Nova"/>
                <a:ea typeface="Proxima Nova"/>
              </a:rPr>
              <a:t>5</a:t>
            </a:fld>
            <a:endParaRPr lang="es-ES" sz="1000" b="0" strike="noStrike" spc="-1">
              <a:solidFill>
                <a:srgbClr val="000000"/>
              </a:solidFill>
              <a:latin typeface="Times New Roman"/>
            </a:endParaRPr>
          </a:p>
        </p:txBody>
      </p:sp>
      <p:pic>
        <p:nvPicPr>
          <p:cNvPr id="3" name="Imagen 2">
            <a:extLst>
              <a:ext uri="{FF2B5EF4-FFF2-40B4-BE49-F238E27FC236}">
                <a16:creationId xmlns:a16="http://schemas.microsoft.com/office/drawing/2014/main" id="{01B6104F-4FDD-E9A8-2099-71FF9083F9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5804" y="1478023"/>
            <a:ext cx="6846792" cy="5275217"/>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ceHolder 1">
            <a:extLst>
              <a:ext uri="{FF2B5EF4-FFF2-40B4-BE49-F238E27FC236}">
                <a16:creationId xmlns:a16="http://schemas.microsoft.com/office/drawing/2014/main" id="{9A9F4793-A767-FD86-005F-83025CFFA323}"/>
              </a:ext>
            </a:extLst>
          </p:cNvPr>
          <p:cNvSpPr txBox="1">
            <a:spLocks/>
          </p:cNvSpPr>
          <p:nvPr/>
        </p:nvSpPr>
        <p:spPr>
          <a:xfrm>
            <a:off x="739740" y="388862"/>
            <a:ext cx="8700840" cy="784440"/>
          </a:xfrm>
          <a:prstGeom prst="rect">
            <a:avLst/>
          </a:prstGeom>
          <a:noFill/>
          <a:ln w="0">
            <a:noFill/>
          </a:ln>
        </p:spPr>
        <p:txBody>
          <a:bodyPr wrap="square" lIns="0" tIns="91440" rIns="0" bIns="91440" anchor="t">
            <a:noAutofit/>
          </a:bodyPr>
          <a:lstStyle>
            <a:lvl1pPr algn="l" defTabSz="914400" rtl="0" eaLnBrk="1" latinLnBrk="0" hangingPunct="1">
              <a:lnSpc>
                <a:spcPct val="90000"/>
              </a:lnSpc>
              <a:spcBef>
                <a:spcPct val="0"/>
              </a:spcBef>
              <a:buNone/>
              <a:defRPr sz="4400" b="0" i="0" kern="1200">
                <a:solidFill>
                  <a:schemeClr val="tx1"/>
                </a:solidFill>
                <a:latin typeface="+mj-lt"/>
                <a:ea typeface="+mj-ea"/>
                <a:cs typeface="+mj-cs"/>
              </a:defRPr>
            </a:lvl1pPr>
          </a:lstStyle>
          <a:p>
            <a:pPr>
              <a:lnSpc>
                <a:spcPct val="100000"/>
              </a:lnSpc>
              <a:tabLst>
                <a:tab pos="0" algn="l"/>
              </a:tabLst>
            </a:pPr>
            <a:r>
              <a:rPr lang="es-ES" sz="2800" spc="-1" dirty="0" err="1">
                <a:solidFill>
                  <a:schemeClr val="dk1"/>
                </a:solidFill>
                <a:latin typeface="Proxima Nova"/>
              </a:rPr>
              <a:t>chmod</a:t>
            </a:r>
            <a:r>
              <a:rPr lang="es-ES" sz="2800" spc="-1" dirty="0">
                <a:solidFill>
                  <a:schemeClr val="dk1"/>
                </a:solidFill>
                <a:latin typeface="Proxima Nova"/>
              </a:rPr>
              <a:t> ( IV)</a:t>
            </a:r>
            <a:endParaRPr lang="es-ES" sz="2800" spc="-1" dirty="0">
              <a:solidFill>
                <a:srgbClr val="000000"/>
              </a:solidFill>
              <a:latin typeface="Arial"/>
            </a:endParaRPr>
          </a:p>
        </p:txBody>
      </p:sp>
      <p:sp>
        <p:nvSpPr>
          <p:cNvPr id="9" name="PlaceHolder 3">
            <a:extLst>
              <a:ext uri="{FF2B5EF4-FFF2-40B4-BE49-F238E27FC236}">
                <a16:creationId xmlns:a16="http://schemas.microsoft.com/office/drawing/2014/main" id="{BCC8B4A9-8578-FE4A-A04E-F3DD242295DB}"/>
              </a:ext>
            </a:extLst>
          </p:cNvPr>
          <p:cNvSpPr txBox="1">
            <a:spLocks/>
          </p:cNvSpPr>
          <p:nvPr/>
        </p:nvSpPr>
        <p:spPr>
          <a:xfrm>
            <a:off x="9012600" y="6753240"/>
            <a:ext cx="559440" cy="538560"/>
          </a:xfrm>
          <a:prstGeom prst="rect">
            <a:avLst/>
          </a:prstGeom>
          <a:noFill/>
          <a:ln w="0">
            <a:noFill/>
          </a:ln>
        </p:spPr>
        <p:txBody>
          <a:bodyPr lIns="90000" tIns="91440" rIns="90000" bIns="91440" anchor="ctr">
            <a:noAutofit/>
          </a:bodyPr>
          <a:lstStyle>
            <a:defPPr>
              <a:defRPr lang="es-ES"/>
            </a:defPPr>
            <a:lvl1pPr marL="0" indent="0" algn="r" defTabSz="914400" rtl="0" eaLnBrk="1" latinLnBrk="0" hangingPunct="1">
              <a:lnSpc>
                <a:spcPct val="100000"/>
              </a:lnSpc>
              <a:buNone/>
              <a:tabLst>
                <a:tab pos="0" algn="l"/>
              </a:tabLst>
              <a:defRPr lang="ca" sz="1000" b="0" strike="noStrike" kern="1200" spc="-1">
                <a:solidFill>
                  <a:schemeClr val="dk1"/>
                </a:solidFill>
                <a:latin typeface="Proxima Nova"/>
                <a:ea typeface="Proxima Nov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CA55A60-F011-4E84-B41B-743C779C0AE6}" type="slidenum">
              <a:rPr lang="es-ES" smtClean="0"/>
              <a:pPr/>
              <a:t>50</a:t>
            </a:fld>
            <a:endParaRPr lang="es-ES" dirty="0">
              <a:solidFill>
                <a:srgbClr val="000000"/>
              </a:solidFill>
              <a:latin typeface="Times New Roman"/>
            </a:endParaRPr>
          </a:p>
        </p:txBody>
      </p:sp>
      <p:sp>
        <p:nvSpPr>
          <p:cNvPr id="11" name="Rectangle 6">
            <a:extLst>
              <a:ext uri="{FF2B5EF4-FFF2-40B4-BE49-F238E27FC236}">
                <a16:creationId xmlns:a16="http://schemas.microsoft.com/office/drawing/2014/main" id="{2A7FED75-5E7F-A17F-1A6F-DDED2F41891F}"/>
              </a:ext>
            </a:extLst>
          </p:cNvPr>
          <p:cNvSpPr>
            <a:spLocks noChangeArrowheads="1"/>
          </p:cNvSpPr>
          <p:nvPr/>
        </p:nvSpPr>
        <p:spPr bwMode="auto">
          <a:xfrm>
            <a:off x="608796" y="2175425"/>
            <a:ext cx="10058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s-ES" sz="2400" b="0" i="0" u="none" strike="noStrike" cap="none" normalizeH="0" baseline="0">
                <a:ln>
                  <a:noFill/>
                </a:ln>
                <a:solidFill>
                  <a:schemeClr val="tx1"/>
                </a:solidFill>
                <a:effectLst/>
                <a:latin typeface="Arial" panose="020B0604020202020204" pitchFamily="34" charset="0"/>
                <a:ea typeface="Lucida Sans Unicode" panose="020B0602030504020204" pitchFamily="34" charset="0"/>
              </a:rPr>
            </a:br>
            <a:endParaRPr kumimoji="0" lang="en-US" altLang="es-ES" sz="1800" b="0" i="0" u="none" strike="noStrike" cap="none" normalizeH="0" baseline="0">
              <a:ln>
                <a:noFill/>
              </a:ln>
              <a:solidFill>
                <a:schemeClr val="tx1"/>
              </a:solidFill>
              <a:effectLst/>
              <a:latin typeface="Arial" panose="020B0604020202020204" pitchFamily="34" charset="0"/>
            </a:endParaRPr>
          </a:p>
        </p:txBody>
      </p:sp>
      <p:sp>
        <p:nvSpPr>
          <p:cNvPr id="6" name="CuadroTexto 5">
            <a:extLst>
              <a:ext uri="{FF2B5EF4-FFF2-40B4-BE49-F238E27FC236}">
                <a16:creationId xmlns:a16="http://schemas.microsoft.com/office/drawing/2014/main" id="{B7440A72-41EA-014A-C050-D1EE11A62620}"/>
              </a:ext>
            </a:extLst>
          </p:cNvPr>
          <p:cNvSpPr txBox="1"/>
          <p:nvPr/>
        </p:nvSpPr>
        <p:spPr>
          <a:xfrm>
            <a:off x="608796" y="1109294"/>
            <a:ext cx="8840808" cy="460638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latin typeface="Proxima Nova"/>
              </a:rPr>
              <a:t>Set the permissions of file.htm to "owner can read and write; group can read only; others can read only".</a:t>
            </a:r>
          </a:p>
          <a:p>
            <a:pPr marL="285750" indent="-285750">
              <a:lnSpc>
                <a:spcPct val="150000"/>
              </a:lnSpc>
              <a:buFont typeface="Arial" panose="020B0604020202020204" pitchFamily="34" charset="0"/>
              <a:buChar char="•"/>
            </a:pPr>
            <a:endParaRPr lang="en-US" dirty="0">
              <a:latin typeface="Proxima Nova"/>
            </a:endParaRPr>
          </a:p>
          <a:p>
            <a:pPr marL="285750" indent="-285750">
              <a:lnSpc>
                <a:spcPct val="150000"/>
              </a:lnSpc>
              <a:buFont typeface="Arial" panose="020B0604020202020204" pitchFamily="34" charset="0"/>
              <a:buChar char="•"/>
            </a:pPr>
            <a:endParaRPr lang="en-US" dirty="0">
              <a:latin typeface="Proxima Nova"/>
            </a:endParaRPr>
          </a:p>
          <a:p>
            <a:pPr marL="285750" indent="-285750">
              <a:lnSpc>
                <a:spcPct val="150000"/>
              </a:lnSpc>
              <a:buFont typeface="Arial" panose="020B0604020202020204" pitchFamily="34" charset="0"/>
              <a:buChar char="•"/>
            </a:pPr>
            <a:r>
              <a:rPr lang="en-US" dirty="0">
                <a:latin typeface="Proxima Nova"/>
              </a:rPr>
              <a:t>Recursively (-R) Change the permissions of the directory </a:t>
            </a:r>
            <a:r>
              <a:rPr lang="en-US" dirty="0" err="1">
                <a:latin typeface="Proxima Nova"/>
              </a:rPr>
              <a:t>myfiles</a:t>
            </a:r>
            <a:r>
              <a:rPr lang="en-US" dirty="0">
                <a:latin typeface="Proxima Nova"/>
              </a:rPr>
              <a:t>, and all folders and files it contains, to mode 755. User can read, write, and execute; group members and other users can read and execute, but cannot write.</a:t>
            </a:r>
          </a:p>
          <a:p>
            <a:pPr marL="285750" indent="-285750">
              <a:lnSpc>
                <a:spcPct val="150000"/>
              </a:lnSpc>
              <a:buFont typeface="Arial" panose="020B0604020202020204" pitchFamily="34" charset="0"/>
              <a:buChar char="•"/>
            </a:pPr>
            <a:endParaRPr lang="en-US" dirty="0">
              <a:latin typeface="Proxima Nova"/>
            </a:endParaRPr>
          </a:p>
          <a:p>
            <a:pPr marL="285750" indent="-285750">
              <a:lnSpc>
                <a:spcPct val="150000"/>
              </a:lnSpc>
              <a:buFont typeface="Arial" panose="020B0604020202020204" pitchFamily="34" charset="0"/>
              <a:buChar char="•"/>
            </a:pPr>
            <a:endParaRPr lang="en-US" dirty="0">
              <a:latin typeface="Proxima Nova"/>
            </a:endParaRPr>
          </a:p>
          <a:p>
            <a:pPr marL="285750" indent="-285750">
              <a:lnSpc>
                <a:spcPct val="150000"/>
              </a:lnSpc>
              <a:buFont typeface="Arial" panose="020B0604020202020204" pitchFamily="34" charset="0"/>
              <a:buChar char="•"/>
            </a:pPr>
            <a:r>
              <a:rPr lang="en-US" dirty="0">
                <a:latin typeface="Proxima Nova"/>
              </a:rPr>
              <a:t>Change the permissions for the owner of example.jpg so that the owner may read and write the file. Do not change the permissions for the group, or for others.</a:t>
            </a:r>
            <a:endParaRPr lang="es-ES" dirty="0">
              <a:latin typeface="Proxima Nova"/>
            </a:endParaRPr>
          </a:p>
        </p:txBody>
      </p:sp>
      <p:sp>
        <p:nvSpPr>
          <p:cNvPr id="2" name="CuadroTexto 1">
            <a:extLst>
              <a:ext uri="{FF2B5EF4-FFF2-40B4-BE49-F238E27FC236}">
                <a16:creationId xmlns:a16="http://schemas.microsoft.com/office/drawing/2014/main" id="{398F7351-CE58-8FC8-7440-9CF1B607A17D}"/>
              </a:ext>
            </a:extLst>
          </p:cNvPr>
          <p:cNvSpPr txBox="1"/>
          <p:nvPr/>
        </p:nvSpPr>
        <p:spPr>
          <a:xfrm>
            <a:off x="948573" y="2141172"/>
            <a:ext cx="7960086" cy="463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nSpc>
                <a:spcPct val="150000"/>
              </a:lnSpc>
            </a:pPr>
            <a:r>
              <a:rPr kumimoji="0" lang="en-US" altLang="es-ES" b="1" i="0" u="none" strike="noStrike" cap="none" normalizeH="0" baseline="0" dirty="0">
                <a:ln>
                  <a:noFill/>
                </a:ln>
                <a:effectLst/>
                <a:latin typeface="Consolas" panose="020B0609020204030204" pitchFamily="49" charset="0"/>
              </a:rPr>
              <a:t>$ </a:t>
            </a:r>
            <a:r>
              <a:rPr kumimoji="0" lang="en-US" altLang="es-ES" b="1" i="0" u="none" strike="noStrike" cap="none" normalizeH="0" baseline="0" dirty="0" err="1">
                <a:ln>
                  <a:noFill/>
                </a:ln>
                <a:effectLst/>
                <a:latin typeface="Consolas" panose="020B0609020204030204" pitchFamily="49" charset="0"/>
              </a:rPr>
              <a:t>chmod</a:t>
            </a:r>
            <a:r>
              <a:rPr kumimoji="0" lang="en-US" altLang="es-ES" b="1" i="0" u="none" strike="noStrike" cap="none" normalizeH="0" baseline="0" dirty="0">
                <a:ln>
                  <a:noFill/>
                </a:ln>
                <a:effectLst/>
                <a:latin typeface="Consolas" panose="020B0609020204030204" pitchFamily="49" charset="0"/>
              </a:rPr>
              <a:t> 644 file.htm</a:t>
            </a:r>
          </a:p>
        </p:txBody>
      </p:sp>
      <p:sp>
        <p:nvSpPr>
          <p:cNvPr id="4" name="CuadroTexto 3">
            <a:extLst>
              <a:ext uri="{FF2B5EF4-FFF2-40B4-BE49-F238E27FC236}">
                <a16:creationId xmlns:a16="http://schemas.microsoft.com/office/drawing/2014/main" id="{02512C94-BF7D-426A-19E1-5BDCAF8819FF}"/>
              </a:ext>
            </a:extLst>
          </p:cNvPr>
          <p:cNvSpPr txBox="1"/>
          <p:nvPr/>
        </p:nvSpPr>
        <p:spPr>
          <a:xfrm>
            <a:off x="948573" y="4198413"/>
            <a:ext cx="7960086" cy="463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nSpc>
                <a:spcPct val="150000"/>
              </a:lnSpc>
            </a:pPr>
            <a:r>
              <a:rPr kumimoji="0" lang="en-US" altLang="es-ES" b="1" i="0" u="none" strike="noStrike" cap="none" normalizeH="0" baseline="0" dirty="0">
                <a:ln>
                  <a:noFill/>
                </a:ln>
                <a:effectLst/>
                <a:latin typeface="Consolas" panose="020B0609020204030204" pitchFamily="49" charset="0"/>
              </a:rPr>
              <a:t>$ </a:t>
            </a:r>
            <a:r>
              <a:rPr kumimoji="0" lang="en-US" altLang="es-ES" b="1" i="0" u="none" strike="noStrike" cap="none" normalizeH="0" baseline="0" dirty="0" err="1">
                <a:ln>
                  <a:noFill/>
                </a:ln>
                <a:effectLst/>
                <a:latin typeface="Consolas" panose="020B0609020204030204" pitchFamily="49" charset="0"/>
              </a:rPr>
              <a:t>chmod</a:t>
            </a:r>
            <a:r>
              <a:rPr kumimoji="0" lang="en-US" altLang="es-ES" b="1" i="0" u="none" strike="noStrike" cap="none" normalizeH="0" baseline="0" dirty="0">
                <a:ln>
                  <a:noFill/>
                </a:ln>
                <a:effectLst/>
                <a:latin typeface="Consolas" panose="020B0609020204030204" pitchFamily="49" charset="0"/>
              </a:rPr>
              <a:t> -R 755 </a:t>
            </a:r>
            <a:r>
              <a:rPr kumimoji="0" lang="en-US" altLang="es-ES" b="1" i="0" u="none" strike="noStrike" cap="none" normalizeH="0" baseline="0" dirty="0" err="1">
                <a:ln>
                  <a:noFill/>
                </a:ln>
                <a:effectLst/>
                <a:latin typeface="Consolas" panose="020B0609020204030204" pitchFamily="49" charset="0"/>
              </a:rPr>
              <a:t>myfiles</a:t>
            </a:r>
            <a:endParaRPr kumimoji="0" lang="en-US" altLang="es-ES" b="1" i="0" u="none" strike="noStrike" cap="none" normalizeH="0" baseline="0" dirty="0">
              <a:ln>
                <a:noFill/>
              </a:ln>
              <a:effectLst/>
              <a:latin typeface="Consolas" panose="020B0609020204030204" pitchFamily="49" charset="0"/>
            </a:endParaRPr>
          </a:p>
        </p:txBody>
      </p:sp>
      <p:sp>
        <p:nvSpPr>
          <p:cNvPr id="7" name="CuadroTexto 6">
            <a:extLst>
              <a:ext uri="{FF2B5EF4-FFF2-40B4-BE49-F238E27FC236}">
                <a16:creationId xmlns:a16="http://schemas.microsoft.com/office/drawing/2014/main" id="{C7A343AD-6BDE-64F8-0722-AA55BD3492DA}"/>
              </a:ext>
            </a:extLst>
          </p:cNvPr>
          <p:cNvSpPr txBox="1"/>
          <p:nvPr/>
        </p:nvSpPr>
        <p:spPr>
          <a:xfrm>
            <a:off x="948573" y="5948733"/>
            <a:ext cx="7960086" cy="463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nSpc>
                <a:spcPct val="150000"/>
              </a:lnSpc>
            </a:pPr>
            <a:r>
              <a:rPr kumimoji="0" lang="en-US" altLang="es-ES" b="1" i="0" u="none" strike="noStrike" cap="none" normalizeH="0" baseline="0" dirty="0">
                <a:ln>
                  <a:noFill/>
                </a:ln>
                <a:effectLst/>
                <a:latin typeface="Consolas" panose="020B0609020204030204" pitchFamily="49" charset="0"/>
              </a:rPr>
              <a:t>$ </a:t>
            </a:r>
            <a:r>
              <a:rPr kumimoji="0" lang="pl-PL" altLang="es-ES" b="1" i="0" u="none" strike="noStrike" cap="none" normalizeH="0" baseline="0" dirty="0">
                <a:ln>
                  <a:noFill/>
                </a:ln>
                <a:effectLst/>
                <a:latin typeface="Consolas" panose="020B0609020204030204" pitchFamily="49" charset="0"/>
              </a:rPr>
              <a:t>chmod u=rw example.jpg</a:t>
            </a:r>
          </a:p>
        </p:txBody>
      </p:sp>
    </p:spTree>
    <p:extLst>
      <p:ext uri="{BB962C8B-B14F-4D97-AF65-F5344CB8AC3E}">
        <p14:creationId xmlns:p14="http://schemas.microsoft.com/office/powerpoint/2010/main" val="21321845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ceHolder 1">
            <a:extLst>
              <a:ext uri="{FF2B5EF4-FFF2-40B4-BE49-F238E27FC236}">
                <a16:creationId xmlns:a16="http://schemas.microsoft.com/office/drawing/2014/main" id="{9A9F4793-A767-FD86-005F-83025CFFA323}"/>
              </a:ext>
            </a:extLst>
          </p:cNvPr>
          <p:cNvSpPr txBox="1">
            <a:spLocks/>
          </p:cNvSpPr>
          <p:nvPr/>
        </p:nvSpPr>
        <p:spPr>
          <a:xfrm>
            <a:off x="739740" y="388862"/>
            <a:ext cx="8700840" cy="784440"/>
          </a:xfrm>
          <a:prstGeom prst="rect">
            <a:avLst/>
          </a:prstGeom>
          <a:noFill/>
          <a:ln w="0">
            <a:noFill/>
          </a:ln>
        </p:spPr>
        <p:txBody>
          <a:bodyPr wrap="square" lIns="0" tIns="91440" rIns="0" bIns="91440" anchor="t">
            <a:noAutofit/>
          </a:bodyPr>
          <a:lstStyle>
            <a:lvl1pPr algn="l" defTabSz="914400" rtl="0" eaLnBrk="1" latinLnBrk="0" hangingPunct="1">
              <a:lnSpc>
                <a:spcPct val="90000"/>
              </a:lnSpc>
              <a:spcBef>
                <a:spcPct val="0"/>
              </a:spcBef>
              <a:buNone/>
              <a:defRPr sz="4400" b="0" i="0" kern="1200">
                <a:solidFill>
                  <a:schemeClr val="tx1"/>
                </a:solidFill>
                <a:latin typeface="+mj-lt"/>
                <a:ea typeface="+mj-ea"/>
                <a:cs typeface="+mj-cs"/>
              </a:defRPr>
            </a:lvl1pPr>
          </a:lstStyle>
          <a:p>
            <a:pPr>
              <a:lnSpc>
                <a:spcPct val="100000"/>
              </a:lnSpc>
              <a:tabLst>
                <a:tab pos="0" algn="l"/>
              </a:tabLst>
            </a:pPr>
            <a:r>
              <a:rPr lang="es-ES" sz="2800" spc="-1" dirty="0" err="1">
                <a:solidFill>
                  <a:schemeClr val="dk1"/>
                </a:solidFill>
                <a:latin typeface="Proxima Nova"/>
              </a:rPr>
              <a:t>rm</a:t>
            </a:r>
            <a:endParaRPr lang="es-ES" sz="2800" spc="-1" dirty="0">
              <a:solidFill>
                <a:srgbClr val="000000"/>
              </a:solidFill>
              <a:latin typeface="Arial"/>
            </a:endParaRPr>
          </a:p>
        </p:txBody>
      </p:sp>
      <p:sp>
        <p:nvSpPr>
          <p:cNvPr id="9" name="PlaceHolder 3">
            <a:extLst>
              <a:ext uri="{FF2B5EF4-FFF2-40B4-BE49-F238E27FC236}">
                <a16:creationId xmlns:a16="http://schemas.microsoft.com/office/drawing/2014/main" id="{BCC8B4A9-8578-FE4A-A04E-F3DD242295DB}"/>
              </a:ext>
            </a:extLst>
          </p:cNvPr>
          <p:cNvSpPr txBox="1">
            <a:spLocks/>
          </p:cNvSpPr>
          <p:nvPr/>
        </p:nvSpPr>
        <p:spPr>
          <a:xfrm>
            <a:off x="9012600" y="6753240"/>
            <a:ext cx="559440" cy="538560"/>
          </a:xfrm>
          <a:prstGeom prst="rect">
            <a:avLst/>
          </a:prstGeom>
          <a:noFill/>
          <a:ln w="0">
            <a:noFill/>
          </a:ln>
        </p:spPr>
        <p:txBody>
          <a:bodyPr lIns="90000" tIns="91440" rIns="90000" bIns="91440" anchor="ctr">
            <a:noAutofit/>
          </a:bodyPr>
          <a:lstStyle>
            <a:defPPr>
              <a:defRPr lang="es-ES"/>
            </a:defPPr>
            <a:lvl1pPr marL="0" indent="0" algn="r" defTabSz="914400" rtl="0" eaLnBrk="1" latinLnBrk="0" hangingPunct="1">
              <a:lnSpc>
                <a:spcPct val="100000"/>
              </a:lnSpc>
              <a:buNone/>
              <a:tabLst>
                <a:tab pos="0" algn="l"/>
              </a:tabLst>
              <a:defRPr lang="ca" sz="1000" b="0" strike="noStrike" kern="1200" spc="-1">
                <a:solidFill>
                  <a:schemeClr val="dk1"/>
                </a:solidFill>
                <a:latin typeface="Proxima Nova"/>
                <a:ea typeface="Proxima Nov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CA55A60-F011-4E84-B41B-743C779C0AE6}" type="slidenum">
              <a:rPr lang="es-ES" smtClean="0"/>
              <a:pPr/>
              <a:t>51</a:t>
            </a:fld>
            <a:endParaRPr lang="es-ES" dirty="0">
              <a:solidFill>
                <a:srgbClr val="000000"/>
              </a:solidFill>
              <a:latin typeface="Times New Roman"/>
            </a:endParaRPr>
          </a:p>
        </p:txBody>
      </p:sp>
      <p:sp>
        <p:nvSpPr>
          <p:cNvPr id="8" name="Rectangle 5">
            <a:extLst>
              <a:ext uri="{FF2B5EF4-FFF2-40B4-BE49-F238E27FC236}">
                <a16:creationId xmlns:a16="http://schemas.microsoft.com/office/drawing/2014/main" id="{2633E127-E663-AFC2-E25A-0BC0563A1498}"/>
              </a:ext>
            </a:extLst>
          </p:cNvPr>
          <p:cNvSpPr>
            <a:spLocks noChangeArrowheads="1"/>
          </p:cNvSpPr>
          <p:nvPr/>
        </p:nvSpPr>
        <p:spPr bwMode="auto">
          <a:xfrm>
            <a:off x="739740" y="1072969"/>
            <a:ext cx="8470935" cy="1702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s-ES" dirty="0">
                <a:latin typeface="Proxima Nova"/>
                <a:ea typeface="Lucida Sans Unicode" panose="020B0602030504020204" pitchFamily="34" charset="0"/>
              </a:rPr>
              <a:t>rm</a:t>
            </a:r>
            <a:r>
              <a:rPr kumimoji="0" lang="en-US" altLang="es-ES" u="none" strike="noStrike" cap="none" normalizeH="0" baseline="0" dirty="0">
                <a:ln>
                  <a:noFill/>
                </a:ln>
                <a:effectLst/>
                <a:latin typeface="Proxima Nova"/>
                <a:ea typeface="Lucida Sans Unicode" panose="020B0602030504020204" pitchFamily="34" charset="0"/>
              </a:rPr>
              <a:t>: removes each file specified on the command line. By default, it does not remove directories.</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s-ES" u="none" strike="noStrike" cap="none" normalizeH="0" baseline="0" dirty="0">
                <a:ln>
                  <a:noFill/>
                </a:ln>
                <a:effectLst/>
                <a:latin typeface="Proxima Nova"/>
                <a:ea typeface="Lucida Sans Unicode" panose="020B0602030504020204" pitchFamily="34" charset="0"/>
              </a:rPr>
              <a:t>When rm is executed with the -r or -R options, it recursively deletes any matching directories, their subdirectories, and all files they contain</a:t>
            </a:r>
            <a:endParaRPr kumimoji="0" lang="es-ES" altLang="es-ES" sz="1800" u="none" strike="noStrike" cap="none" normalizeH="0" baseline="0" dirty="0">
              <a:ln>
                <a:noFill/>
              </a:ln>
              <a:effectLst/>
              <a:latin typeface="Arial" panose="020B0604020202020204" pitchFamily="34" charset="0"/>
            </a:endParaRPr>
          </a:p>
        </p:txBody>
      </p:sp>
      <p:sp>
        <p:nvSpPr>
          <p:cNvPr id="11" name="Rectangle 6">
            <a:extLst>
              <a:ext uri="{FF2B5EF4-FFF2-40B4-BE49-F238E27FC236}">
                <a16:creationId xmlns:a16="http://schemas.microsoft.com/office/drawing/2014/main" id="{2A7FED75-5E7F-A17F-1A6F-DDED2F41891F}"/>
              </a:ext>
            </a:extLst>
          </p:cNvPr>
          <p:cNvSpPr>
            <a:spLocks noChangeArrowheads="1"/>
          </p:cNvSpPr>
          <p:nvPr/>
        </p:nvSpPr>
        <p:spPr bwMode="auto">
          <a:xfrm>
            <a:off x="608796" y="2175425"/>
            <a:ext cx="10058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s-ES" sz="2400" b="0" i="0" u="none" strike="noStrike" cap="none" normalizeH="0" baseline="0">
                <a:ln>
                  <a:noFill/>
                </a:ln>
                <a:solidFill>
                  <a:schemeClr val="tx1"/>
                </a:solidFill>
                <a:effectLst/>
                <a:latin typeface="Arial" panose="020B0604020202020204" pitchFamily="34" charset="0"/>
                <a:ea typeface="Lucida Sans Unicode" panose="020B0602030504020204" pitchFamily="34" charset="0"/>
              </a:rPr>
            </a:br>
            <a:endParaRPr kumimoji="0" lang="en-US" altLang="es-ES" sz="1800" b="0" i="0" u="none" strike="noStrike" cap="none" normalizeH="0" baseline="0">
              <a:ln>
                <a:noFill/>
              </a:ln>
              <a:solidFill>
                <a:schemeClr val="tx1"/>
              </a:solidFill>
              <a:effectLst/>
              <a:latin typeface="Arial" panose="020B0604020202020204" pitchFamily="34" charset="0"/>
            </a:endParaRPr>
          </a:p>
        </p:txBody>
      </p:sp>
      <p:sp>
        <p:nvSpPr>
          <p:cNvPr id="18" name="Rectangle 7">
            <a:extLst>
              <a:ext uri="{FF2B5EF4-FFF2-40B4-BE49-F238E27FC236}">
                <a16:creationId xmlns:a16="http://schemas.microsoft.com/office/drawing/2014/main" id="{A80B316B-4957-6C28-E7E8-392028C71AEB}"/>
              </a:ext>
            </a:extLst>
          </p:cNvPr>
          <p:cNvSpPr>
            <a:spLocks noChangeArrowheads="1"/>
          </p:cNvSpPr>
          <p:nvPr/>
        </p:nvSpPr>
        <p:spPr bwMode="auto">
          <a:xfrm>
            <a:off x="608796" y="2767534"/>
            <a:ext cx="8470934" cy="4139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1" i="0" u="none" strike="noStrike" cap="none" normalizeH="0" baseline="0" dirty="0" err="1">
                <a:ln>
                  <a:noFill/>
                </a:ln>
                <a:solidFill>
                  <a:schemeClr val="tx1"/>
                </a:solidFill>
                <a:effectLst/>
                <a:latin typeface="Proxima Nova"/>
              </a:rPr>
              <a:t>Examples</a:t>
            </a:r>
            <a:r>
              <a:rPr kumimoji="0" lang="es-ES" altLang="es-ES" b="1" i="0" u="none" strike="noStrike" cap="none" normalizeH="0" baseline="0" dirty="0">
                <a:ln>
                  <a:noFill/>
                </a:ln>
                <a:solidFill>
                  <a:schemeClr val="tx1"/>
                </a:solidFill>
                <a:effectLst/>
                <a:latin typeface="Proxima Nova"/>
              </a:rPr>
              <a:t> :</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s-ES" dirty="0">
                <a:latin typeface="Arial" panose="020B0604020202020204" pitchFamily="34" charset="0"/>
              </a:rPr>
              <a:t>R</a:t>
            </a:r>
            <a:r>
              <a:rPr kumimoji="0" lang="en-US" altLang="es-ES" sz="1800" b="0" i="0" u="none" strike="noStrike" cap="none" normalizeH="0" baseline="0" dirty="0">
                <a:ln>
                  <a:noFill/>
                </a:ln>
                <a:solidFill>
                  <a:schemeClr val="tx1"/>
                </a:solidFill>
                <a:effectLst/>
                <a:latin typeface="Arial" panose="020B0604020202020204" pitchFamily="34" charset="0"/>
              </a:rPr>
              <a:t>emove all .pdf files in the current directory, use the following command</a:t>
            </a:r>
            <a:endParaRPr kumimoji="0" lang="es-ES" altLang="es-E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s-ES" altLang="es-E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s-ES" altLang="es-ES" dirty="0">
              <a:latin typeface="Arial" panose="020B0604020202020204" pitchFamily="34" charset="0"/>
            </a:endParaRPr>
          </a:p>
          <a:p>
            <a:pPr marL="285750" marR="0" lvl="0" indent="-285750" algn="l" defTabSz="914400" rtl="0" eaLnBrk="0" fontAlgn="base" latinLnBrk="0" hangingPunct="0">
              <a:lnSpc>
                <a:spcPct val="150000"/>
              </a:lnSpc>
              <a:spcBef>
                <a:spcPts val="1200"/>
              </a:spcBef>
              <a:spcAft>
                <a:spcPct val="0"/>
              </a:spcAft>
              <a:buClrTx/>
              <a:buSzTx/>
              <a:buFont typeface="Arial" panose="020B0604020202020204" pitchFamily="34" charset="0"/>
              <a:buChar char="•"/>
              <a:tabLst/>
            </a:pPr>
            <a:r>
              <a:rPr lang="en-US" altLang="es-ES" dirty="0">
                <a:latin typeface="Arial" panose="020B0604020202020204" pitchFamily="34" charset="0"/>
              </a:rPr>
              <a:t>To remove files without prompting, even if the files are write-protected, pass the -f (force) option to the rm command:</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endParaRPr lang="en-US" altLang="es-ES" dirty="0">
              <a:latin typeface="Arial" panose="020B0604020202020204" pitchFamily="34" charset="0"/>
            </a:endParaRPr>
          </a:p>
          <a:p>
            <a:pPr marL="285750" marR="0" lvl="0" indent="-285750" algn="l" defTabSz="914400" rtl="0" eaLnBrk="0" fontAlgn="base" latinLnBrk="0" hangingPunct="0">
              <a:lnSpc>
                <a:spcPct val="150000"/>
              </a:lnSpc>
              <a:spcBef>
                <a:spcPts val="1200"/>
              </a:spcBef>
              <a:spcAft>
                <a:spcPct val="0"/>
              </a:spcAft>
              <a:buClrTx/>
              <a:buSzTx/>
              <a:buFont typeface="Arial" panose="020B0604020202020204" pitchFamily="34" charset="0"/>
              <a:buChar char="•"/>
              <a:tabLst/>
            </a:pPr>
            <a:r>
              <a:rPr lang="en-US" altLang="es-ES" dirty="0">
                <a:latin typeface="Arial" panose="020B0604020202020204" pitchFamily="34" charset="0"/>
              </a:rPr>
              <a:t>To remove non-empty directories and all the files without being prompted, use rm with the -r (recursive) and -f options ( </a:t>
            </a:r>
            <a:r>
              <a:rPr lang="en-US" altLang="es-ES" b="1" dirty="0" err="1">
                <a:latin typeface="Arial" panose="020B0604020202020204" pitchFamily="34" charset="0"/>
              </a:rPr>
              <a:t>testGit</a:t>
            </a:r>
            <a:r>
              <a:rPr lang="en-US" altLang="es-ES" dirty="0">
                <a:latin typeface="Arial" panose="020B0604020202020204" pitchFamily="34" charset="0"/>
              </a:rPr>
              <a:t> is a directory)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s-ES" sz="1800" b="0" i="0" u="none" strike="noStrike" cap="none" normalizeH="0" baseline="0" dirty="0">
              <a:ln>
                <a:noFill/>
              </a:ln>
              <a:solidFill>
                <a:schemeClr val="tx1"/>
              </a:solidFill>
              <a:effectLst/>
              <a:latin typeface="Arial" panose="020B0604020202020204" pitchFamily="34" charset="0"/>
            </a:endParaRPr>
          </a:p>
        </p:txBody>
      </p:sp>
      <p:sp>
        <p:nvSpPr>
          <p:cNvPr id="23" name="CuadroTexto 22">
            <a:extLst>
              <a:ext uri="{FF2B5EF4-FFF2-40B4-BE49-F238E27FC236}">
                <a16:creationId xmlns:a16="http://schemas.microsoft.com/office/drawing/2014/main" id="{AB259C54-C38A-B549-FAAF-3315ECD422FE}"/>
              </a:ext>
            </a:extLst>
          </p:cNvPr>
          <p:cNvSpPr txBox="1"/>
          <p:nvPr/>
        </p:nvSpPr>
        <p:spPr>
          <a:xfrm>
            <a:off x="1052514" y="3877494"/>
            <a:ext cx="7960086" cy="463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nSpc>
                <a:spcPct val="150000"/>
              </a:lnSpc>
            </a:pPr>
            <a:r>
              <a:rPr kumimoji="0" lang="en-US" altLang="es-ES" b="1" i="0" u="none" strike="noStrike" cap="none" normalizeH="0" baseline="0" dirty="0">
                <a:ln>
                  <a:noFill/>
                </a:ln>
                <a:effectLst/>
                <a:latin typeface="Consolas" panose="020B0609020204030204" pitchFamily="49" charset="0"/>
              </a:rPr>
              <a:t>$ rm *.pdf</a:t>
            </a:r>
          </a:p>
        </p:txBody>
      </p:sp>
      <p:sp>
        <p:nvSpPr>
          <p:cNvPr id="3" name="CuadroTexto 2">
            <a:extLst>
              <a:ext uri="{FF2B5EF4-FFF2-40B4-BE49-F238E27FC236}">
                <a16:creationId xmlns:a16="http://schemas.microsoft.com/office/drawing/2014/main" id="{499EC11D-2DBD-D4FC-C545-0A75B0076735}"/>
              </a:ext>
            </a:extLst>
          </p:cNvPr>
          <p:cNvSpPr txBox="1"/>
          <p:nvPr/>
        </p:nvSpPr>
        <p:spPr>
          <a:xfrm>
            <a:off x="1049157" y="5180648"/>
            <a:ext cx="7960086" cy="463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nSpc>
                <a:spcPct val="150000"/>
              </a:lnSpc>
            </a:pPr>
            <a:r>
              <a:rPr kumimoji="0" lang="en-US" altLang="es-ES" b="1" i="0" u="none" strike="noStrike" cap="none" normalizeH="0" baseline="0" dirty="0">
                <a:ln>
                  <a:noFill/>
                </a:ln>
                <a:effectLst/>
                <a:latin typeface="Consolas" panose="020B0609020204030204" pitchFamily="49" charset="0"/>
              </a:rPr>
              <a:t>$ rm –f test</a:t>
            </a:r>
            <a:r>
              <a:rPr lang="en-US" altLang="es-ES" b="1" dirty="0">
                <a:latin typeface="Consolas" panose="020B0609020204030204" pitchFamily="49" charset="0"/>
              </a:rPr>
              <a:t>.txt</a:t>
            </a:r>
            <a:endParaRPr kumimoji="0" lang="en-US" altLang="es-ES" b="1" i="0" u="none" strike="noStrike" cap="none" normalizeH="0" baseline="0" dirty="0">
              <a:ln>
                <a:noFill/>
              </a:ln>
              <a:effectLst/>
              <a:latin typeface="Consolas" panose="020B0609020204030204" pitchFamily="49" charset="0"/>
            </a:endParaRPr>
          </a:p>
        </p:txBody>
      </p:sp>
      <p:sp>
        <p:nvSpPr>
          <p:cNvPr id="4" name="CuadroTexto 3">
            <a:extLst>
              <a:ext uri="{FF2B5EF4-FFF2-40B4-BE49-F238E27FC236}">
                <a16:creationId xmlns:a16="http://schemas.microsoft.com/office/drawing/2014/main" id="{EB3ECEA7-4C13-7043-6EA9-24905E4A6475}"/>
              </a:ext>
            </a:extLst>
          </p:cNvPr>
          <p:cNvSpPr txBox="1"/>
          <p:nvPr/>
        </p:nvSpPr>
        <p:spPr>
          <a:xfrm>
            <a:off x="1049157" y="6636521"/>
            <a:ext cx="7960086" cy="463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nSpc>
                <a:spcPct val="150000"/>
              </a:lnSpc>
            </a:pPr>
            <a:r>
              <a:rPr kumimoji="0" lang="en-US" altLang="es-ES" b="1" i="0" u="none" strike="noStrike" cap="none" normalizeH="0" baseline="0" dirty="0">
                <a:ln>
                  <a:noFill/>
                </a:ln>
                <a:effectLst/>
                <a:latin typeface="Consolas" panose="020B0609020204030204" pitchFamily="49" charset="0"/>
              </a:rPr>
              <a:t>$ rm –rf </a:t>
            </a:r>
            <a:r>
              <a:rPr lang="en-US" altLang="es-ES" b="1" dirty="0" err="1">
                <a:latin typeface="Consolas" panose="020B0609020204030204" pitchFamily="49" charset="0"/>
              </a:rPr>
              <a:t>test</a:t>
            </a:r>
            <a:r>
              <a:rPr kumimoji="0" lang="en-US" altLang="es-ES" b="1" i="0" u="none" strike="noStrike" cap="none" normalizeH="0" baseline="0" dirty="0" err="1">
                <a:ln>
                  <a:noFill/>
                </a:ln>
                <a:effectLst/>
                <a:latin typeface="Consolas" panose="020B0609020204030204" pitchFamily="49" charset="0"/>
              </a:rPr>
              <a:t>Git</a:t>
            </a:r>
            <a:endParaRPr kumimoji="0" lang="en-US" altLang="es-ES" b="1" i="0" u="none" strike="noStrike" cap="none" normalizeH="0" baseline="0" dirty="0">
              <a:ln>
                <a:noFill/>
              </a:ln>
              <a:effectLst/>
              <a:latin typeface="Consolas" panose="020B0609020204030204" pitchFamily="49" charset="0"/>
            </a:endParaRPr>
          </a:p>
        </p:txBody>
      </p:sp>
    </p:spTree>
    <p:extLst>
      <p:ext uri="{BB962C8B-B14F-4D97-AF65-F5344CB8AC3E}">
        <p14:creationId xmlns:p14="http://schemas.microsoft.com/office/powerpoint/2010/main" val="5718044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ceHolder 1">
            <a:extLst>
              <a:ext uri="{FF2B5EF4-FFF2-40B4-BE49-F238E27FC236}">
                <a16:creationId xmlns:a16="http://schemas.microsoft.com/office/drawing/2014/main" id="{9A9F4793-A767-FD86-005F-83025CFFA323}"/>
              </a:ext>
            </a:extLst>
          </p:cNvPr>
          <p:cNvSpPr txBox="1">
            <a:spLocks/>
          </p:cNvSpPr>
          <p:nvPr/>
        </p:nvSpPr>
        <p:spPr>
          <a:xfrm>
            <a:off x="739740" y="388862"/>
            <a:ext cx="8700840" cy="784440"/>
          </a:xfrm>
          <a:prstGeom prst="rect">
            <a:avLst/>
          </a:prstGeom>
          <a:noFill/>
          <a:ln w="0">
            <a:noFill/>
          </a:ln>
        </p:spPr>
        <p:txBody>
          <a:bodyPr wrap="square" lIns="0" tIns="91440" rIns="0" bIns="91440" anchor="t">
            <a:noAutofit/>
          </a:bodyPr>
          <a:lstStyle>
            <a:lvl1pPr algn="l" defTabSz="914400" rtl="0" eaLnBrk="1" latinLnBrk="0" hangingPunct="1">
              <a:lnSpc>
                <a:spcPct val="90000"/>
              </a:lnSpc>
              <a:spcBef>
                <a:spcPct val="0"/>
              </a:spcBef>
              <a:buNone/>
              <a:defRPr sz="4400" b="0" i="0" kern="1200">
                <a:solidFill>
                  <a:schemeClr val="tx1"/>
                </a:solidFill>
                <a:latin typeface="+mj-lt"/>
                <a:ea typeface="+mj-ea"/>
                <a:cs typeface="+mj-cs"/>
              </a:defRPr>
            </a:lvl1pPr>
          </a:lstStyle>
          <a:p>
            <a:pPr>
              <a:lnSpc>
                <a:spcPct val="100000"/>
              </a:lnSpc>
              <a:tabLst>
                <a:tab pos="0" algn="l"/>
              </a:tabLst>
            </a:pPr>
            <a:r>
              <a:rPr lang="es-ES" sz="2800" spc="-1" dirty="0" err="1">
                <a:solidFill>
                  <a:schemeClr val="dk1"/>
                </a:solidFill>
                <a:latin typeface="Proxima Nova"/>
              </a:rPr>
              <a:t>tar</a:t>
            </a:r>
            <a:r>
              <a:rPr lang="es-ES" sz="2800" spc="-1" dirty="0">
                <a:solidFill>
                  <a:schemeClr val="dk1"/>
                </a:solidFill>
                <a:latin typeface="Proxima Nova"/>
              </a:rPr>
              <a:t> ( I)</a:t>
            </a:r>
            <a:endParaRPr lang="es-ES" sz="2800" spc="-1" dirty="0">
              <a:solidFill>
                <a:srgbClr val="000000"/>
              </a:solidFill>
              <a:latin typeface="Arial"/>
            </a:endParaRPr>
          </a:p>
        </p:txBody>
      </p:sp>
      <p:sp>
        <p:nvSpPr>
          <p:cNvPr id="9" name="PlaceHolder 3">
            <a:extLst>
              <a:ext uri="{FF2B5EF4-FFF2-40B4-BE49-F238E27FC236}">
                <a16:creationId xmlns:a16="http://schemas.microsoft.com/office/drawing/2014/main" id="{BCC8B4A9-8578-FE4A-A04E-F3DD242295DB}"/>
              </a:ext>
            </a:extLst>
          </p:cNvPr>
          <p:cNvSpPr txBox="1">
            <a:spLocks/>
          </p:cNvSpPr>
          <p:nvPr/>
        </p:nvSpPr>
        <p:spPr>
          <a:xfrm>
            <a:off x="9012600" y="6753240"/>
            <a:ext cx="559440" cy="538560"/>
          </a:xfrm>
          <a:prstGeom prst="rect">
            <a:avLst/>
          </a:prstGeom>
          <a:noFill/>
          <a:ln w="0">
            <a:noFill/>
          </a:ln>
        </p:spPr>
        <p:txBody>
          <a:bodyPr lIns="90000" tIns="91440" rIns="90000" bIns="91440" anchor="ctr">
            <a:noAutofit/>
          </a:bodyPr>
          <a:lstStyle>
            <a:defPPr>
              <a:defRPr lang="es-ES"/>
            </a:defPPr>
            <a:lvl1pPr marL="0" indent="0" algn="r" defTabSz="914400" rtl="0" eaLnBrk="1" latinLnBrk="0" hangingPunct="1">
              <a:lnSpc>
                <a:spcPct val="100000"/>
              </a:lnSpc>
              <a:buNone/>
              <a:tabLst>
                <a:tab pos="0" algn="l"/>
              </a:tabLst>
              <a:defRPr lang="ca" sz="1000" b="0" strike="noStrike" kern="1200" spc="-1">
                <a:solidFill>
                  <a:schemeClr val="dk1"/>
                </a:solidFill>
                <a:latin typeface="Proxima Nova"/>
                <a:ea typeface="Proxima Nov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CA55A60-F011-4E84-B41B-743C779C0AE6}" type="slidenum">
              <a:rPr lang="es-ES" smtClean="0"/>
              <a:pPr/>
              <a:t>52</a:t>
            </a:fld>
            <a:endParaRPr lang="es-ES" dirty="0">
              <a:solidFill>
                <a:srgbClr val="000000"/>
              </a:solidFill>
              <a:latin typeface="Times New Roman"/>
            </a:endParaRPr>
          </a:p>
        </p:txBody>
      </p:sp>
      <p:sp>
        <p:nvSpPr>
          <p:cNvPr id="8" name="Rectangle 5">
            <a:extLst>
              <a:ext uri="{FF2B5EF4-FFF2-40B4-BE49-F238E27FC236}">
                <a16:creationId xmlns:a16="http://schemas.microsoft.com/office/drawing/2014/main" id="{2633E127-E663-AFC2-E25A-0BC0563A1498}"/>
              </a:ext>
            </a:extLst>
          </p:cNvPr>
          <p:cNvSpPr>
            <a:spLocks noChangeArrowheads="1"/>
          </p:cNvSpPr>
          <p:nvPr/>
        </p:nvSpPr>
        <p:spPr bwMode="auto">
          <a:xfrm>
            <a:off x="626845" y="1121973"/>
            <a:ext cx="8470935" cy="1855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s-ES" dirty="0">
                <a:latin typeface="Proxima Nova"/>
                <a:ea typeface="Lucida Sans Unicode" panose="020B0602030504020204" pitchFamily="34" charset="0"/>
              </a:rPr>
              <a:t>The tar command is used to rip a collection of files and directories into a highly compressed archive file commonly called </a:t>
            </a:r>
            <a:r>
              <a:rPr lang="en-US" altLang="es-ES" dirty="0" err="1">
                <a:latin typeface="Proxima Nova"/>
                <a:ea typeface="Lucida Sans Unicode" panose="020B0602030504020204" pitchFamily="34" charset="0"/>
              </a:rPr>
              <a:t>tarball</a:t>
            </a:r>
            <a:r>
              <a:rPr lang="en-US" altLang="es-ES" dirty="0">
                <a:latin typeface="Proxima Nova"/>
                <a:ea typeface="Lucida Sans Unicode" panose="020B0602030504020204" pitchFamily="34" charset="0"/>
              </a:rPr>
              <a:t> or tar, </a:t>
            </a:r>
            <a:r>
              <a:rPr lang="en-US" altLang="es-ES" dirty="0" err="1">
                <a:latin typeface="Proxima Nova"/>
                <a:ea typeface="Lucida Sans Unicode" panose="020B0602030504020204" pitchFamily="34" charset="0"/>
              </a:rPr>
              <a:t>gzip</a:t>
            </a:r>
            <a:r>
              <a:rPr lang="en-US" altLang="es-ES" dirty="0">
                <a:latin typeface="Proxima Nova"/>
                <a:ea typeface="Lucida Sans Unicode" panose="020B0602030504020204" pitchFamily="34" charset="0"/>
              </a:rPr>
              <a:t> and </a:t>
            </a:r>
            <a:r>
              <a:rPr lang="en-US" altLang="es-ES" dirty="0" err="1">
                <a:latin typeface="Proxima Nova"/>
                <a:ea typeface="Lucida Sans Unicode" panose="020B0602030504020204" pitchFamily="34" charset="0"/>
              </a:rPr>
              <a:t>bzip</a:t>
            </a:r>
            <a:r>
              <a:rPr lang="en-US" altLang="es-ES" dirty="0">
                <a:latin typeface="Proxima Nova"/>
                <a:ea typeface="Lucida Sans Unicode" panose="020B0602030504020204" pitchFamily="34" charset="0"/>
              </a:rPr>
              <a:t> in Linux.</a:t>
            </a:r>
          </a:p>
          <a:p>
            <a:pPr marL="285750" marR="0" lvl="0" indent="-285750" algn="l" defTabSz="914400" rtl="0" eaLnBrk="0" fontAlgn="base" latinLnBrk="0" hangingPunct="0">
              <a:lnSpc>
                <a:spcPct val="150000"/>
              </a:lnSpc>
              <a:spcBef>
                <a:spcPts val="1200"/>
              </a:spcBef>
              <a:spcAft>
                <a:spcPct val="0"/>
              </a:spcAft>
              <a:buClrTx/>
              <a:buSzTx/>
              <a:buFont typeface="Arial" panose="020B0604020202020204" pitchFamily="34" charset="0"/>
              <a:buChar char="•"/>
              <a:tabLst/>
            </a:pPr>
            <a:r>
              <a:rPr lang="en-US" altLang="es-ES" dirty="0">
                <a:latin typeface="Proxima Nova"/>
                <a:ea typeface="Lucida Sans Unicode" panose="020B0602030504020204" pitchFamily="34" charset="0"/>
              </a:rPr>
              <a:t>The tar is the most widely used command to create compressed archive files that can be moved easily from one disk to another disk or machine to machine </a:t>
            </a:r>
            <a:endParaRPr kumimoji="0" lang="es-ES" altLang="es-ES" sz="1800" u="none" strike="noStrike" cap="none" normalizeH="0" baseline="0" dirty="0">
              <a:ln>
                <a:noFill/>
              </a:ln>
              <a:effectLst/>
              <a:latin typeface="Arial" panose="020B0604020202020204" pitchFamily="34" charset="0"/>
            </a:endParaRPr>
          </a:p>
        </p:txBody>
      </p:sp>
      <p:sp>
        <p:nvSpPr>
          <p:cNvPr id="11" name="Rectangle 6">
            <a:extLst>
              <a:ext uri="{FF2B5EF4-FFF2-40B4-BE49-F238E27FC236}">
                <a16:creationId xmlns:a16="http://schemas.microsoft.com/office/drawing/2014/main" id="{2A7FED75-5E7F-A17F-1A6F-DDED2F41891F}"/>
              </a:ext>
            </a:extLst>
          </p:cNvPr>
          <p:cNvSpPr>
            <a:spLocks noChangeArrowheads="1"/>
          </p:cNvSpPr>
          <p:nvPr/>
        </p:nvSpPr>
        <p:spPr bwMode="auto">
          <a:xfrm>
            <a:off x="608796" y="2175425"/>
            <a:ext cx="10058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s-ES" sz="2400" b="0" i="0" u="none" strike="noStrike" cap="none" normalizeH="0" baseline="0">
                <a:ln>
                  <a:noFill/>
                </a:ln>
                <a:solidFill>
                  <a:schemeClr val="tx1"/>
                </a:solidFill>
                <a:effectLst/>
                <a:latin typeface="Arial" panose="020B0604020202020204" pitchFamily="34" charset="0"/>
                <a:ea typeface="Lucida Sans Unicode" panose="020B0602030504020204" pitchFamily="34" charset="0"/>
              </a:rPr>
            </a:br>
            <a:endParaRPr kumimoji="0" lang="en-US" altLang="es-ES" sz="1800" b="0" i="0" u="none" strike="noStrike" cap="none" normalizeH="0" baseline="0">
              <a:ln>
                <a:noFill/>
              </a:ln>
              <a:solidFill>
                <a:schemeClr val="tx1"/>
              </a:solidFill>
              <a:effectLst/>
              <a:latin typeface="Arial" panose="020B0604020202020204" pitchFamily="34" charset="0"/>
            </a:endParaRPr>
          </a:p>
        </p:txBody>
      </p:sp>
      <p:sp>
        <p:nvSpPr>
          <p:cNvPr id="18" name="Rectangle 7">
            <a:extLst>
              <a:ext uri="{FF2B5EF4-FFF2-40B4-BE49-F238E27FC236}">
                <a16:creationId xmlns:a16="http://schemas.microsoft.com/office/drawing/2014/main" id="{A80B316B-4957-6C28-E7E8-392028C71AEB}"/>
              </a:ext>
            </a:extLst>
          </p:cNvPr>
          <p:cNvSpPr>
            <a:spLocks noChangeArrowheads="1"/>
          </p:cNvSpPr>
          <p:nvPr/>
        </p:nvSpPr>
        <p:spPr bwMode="auto">
          <a:xfrm>
            <a:off x="626846" y="3417025"/>
            <a:ext cx="8470934" cy="2980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1" i="0" u="none" strike="noStrike" cap="none" normalizeH="0" baseline="0" dirty="0" err="1">
                <a:ln>
                  <a:noFill/>
                </a:ln>
                <a:solidFill>
                  <a:schemeClr val="tx1"/>
                </a:solidFill>
                <a:effectLst/>
                <a:latin typeface="Proxima Nova"/>
              </a:rPr>
              <a:t>Examples</a:t>
            </a:r>
            <a:r>
              <a:rPr kumimoji="0" lang="es-ES" altLang="es-ES" b="1" i="0" u="none" strike="noStrike" cap="none" normalizeH="0" baseline="0" dirty="0">
                <a:ln>
                  <a:noFill/>
                </a:ln>
                <a:solidFill>
                  <a:schemeClr val="tx1"/>
                </a:solidFill>
                <a:effectLst/>
                <a:latin typeface="Proxima Nova"/>
              </a:rPr>
              <a:t> :</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s-ES" dirty="0">
                <a:latin typeface="Arial" panose="020B0604020202020204" pitchFamily="34" charset="0"/>
              </a:rPr>
              <a:t>Create a .tar file with content of directory /home/</a:t>
            </a:r>
            <a:r>
              <a:rPr lang="en-US" altLang="es-ES" dirty="0" err="1">
                <a:latin typeface="Arial" panose="020B0604020202020204" pitchFamily="34" charset="0"/>
              </a:rPr>
              <a:t>tecmint</a:t>
            </a:r>
            <a:r>
              <a:rPr lang="en-US" altLang="es-ES" dirty="0">
                <a:latin typeface="Arial" panose="020B0604020202020204" pitchFamily="34" charset="0"/>
              </a:rPr>
              <a:t>:</a:t>
            </a:r>
            <a:endParaRPr kumimoji="0" lang="en-US" altLang="es-E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s-ES" altLang="es-E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s-ES" altLang="es-ES" dirty="0">
              <a:latin typeface="Arial" panose="020B0604020202020204" pitchFamily="34" charset="0"/>
            </a:endParaRPr>
          </a:p>
          <a:p>
            <a:pPr marL="285750" marR="0" lvl="0" indent="-285750" algn="l" defTabSz="914400" rtl="0" eaLnBrk="0" fontAlgn="base" latinLnBrk="0" hangingPunct="0">
              <a:lnSpc>
                <a:spcPct val="150000"/>
              </a:lnSpc>
              <a:spcBef>
                <a:spcPts val="1200"/>
              </a:spcBef>
              <a:spcAft>
                <a:spcPct val="0"/>
              </a:spcAft>
              <a:buClrTx/>
              <a:buSzTx/>
              <a:buFont typeface="Arial" panose="020B0604020202020204" pitchFamily="34" charset="0"/>
              <a:buChar char="•"/>
              <a:tabLst/>
            </a:pPr>
            <a:r>
              <a:rPr lang="en-US" altLang="es-ES" dirty="0">
                <a:latin typeface="Arial" panose="020B0604020202020204" pitchFamily="34" charset="0"/>
              </a:rPr>
              <a:t>Create a tar.gz Compressed Archive</a:t>
            </a:r>
          </a:p>
          <a:p>
            <a:pPr marL="285750" marR="0" lvl="0" indent="-285750" algn="l" defTabSz="914400" rtl="0" eaLnBrk="0" fontAlgn="base" latinLnBrk="0" hangingPunct="0">
              <a:lnSpc>
                <a:spcPct val="150000"/>
              </a:lnSpc>
              <a:spcBef>
                <a:spcPts val="1200"/>
              </a:spcBef>
              <a:spcAft>
                <a:spcPct val="0"/>
              </a:spcAft>
              <a:buClrTx/>
              <a:buSzTx/>
              <a:buFont typeface="Arial" panose="020B0604020202020204" pitchFamily="34" charset="0"/>
              <a:buChar char="•"/>
              <a:tabLst/>
            </a:pPr>
            <a:endParaRPr lang="en-US" altLang="es-ES" dirty="0">
              <a:latin typeface="Arial" panose="020B0604020202020204" pitchFamily="34" charset="0"/>
            </a:endParaRPr>
          </a:p>
        </p:txBody>
      </p:sp>
      <p:sp>
        <p:nvSpPr>
          <p:cNvPr id="23" name="CuadroTexto 22">
            <a:extLst>
              <a:ext uri="{FF2B5EF4-FFF2-40B4-BE49-F238E27FC236}">
                <a16:creationId xmlns:a16="http://schemas.microsoft.com/office/drawing/2014/main" id="{AB259C54-C38A-B549-FAAF-3315ECD422FE}"/>
              </a:ext>
            </a:extLst>
          </p:cNvPr>
          <p:cNvSpPr txBox="1"/>
          <p:nvPr/>
        </p:nvSpPr>
        <p:spPr>
          <a:xfrm>
            <a:off x="1049157" y="4509197"/>
            <a:ext cx="7960086" cy="87883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nSpc>
                <a:spcPct val="150000"/>
              </a:lnSpc>
            </a:pPr>
            <a:r>
              <a:rPr kumimoji="0" lang="en-US" altLang="es-ES" b="1" i="0" u="none" strike="noStrike" cap="none" normalizeH="0" baseline="0" dirty="0">
                <a:ln>
                  <a:noFill/>
                </a:ln>
                <a:effectLst/>
                <a:latin typeface="Consolas" panose="020B0609020204030204" pitchFamily="49" charset="0"/>
              </a:rPr>
              <a:t>$tar -</a:t>
            </a:r>
            <a:r>
              <a:rPr kumimoji="0" lang="en-US" altLang="es-ES" b="1" i="0" u="none" strike="noStrike" cap="none" normalizeH="0" baseline="0" dirty="0" err="1">
                <a:ln>
                  <a:noFill/>
                </a:ln>
                <a:effectLst/>
                <a:latin typeface="Consolas" panose="020B0609020204030204" pitchFamily="49" charset="0"/>
              </a:rPr>
              <a:t>cfv</a:t>
            </a:r>
            <a:r>
              <a:rPr kumimoji="0" lang="en-US" altLang="es-ES" b="1" i="0" u="none" strike="noStrike" cap="none" normalizeH="0" baseline="0" dirty="0">
                <a:ln>
                  <a:noFill/>
                </a:ln>
                <a:effectLst/>
                <a:latin typeface="Consolas" panose="020B0609020204030204" pitchFamily="49" charset="0"/>
              </a:rPr>
              <a:t> &lt;archive&gt; &lt;file(s) or location(s)&gt;</a:t>
            </a:r>
            <a:endParaRPr kumimoji="0" lang="sv-SE" altLang="es-ES" b="1" i="0" u="none" strike="noStrike" cap="none" normalizeH="0" baseline="0" dirty="0">
              <a:ln>
                <a:noFill/>
              </a:ln>
              <a:effectLst/>
              <a:latin typeface="Consolas" panose="020B0609020204030204" pitchFamily="49" charset="0"/>
            </a:endParaRPr>
          </a:p>
          <a:p>
            <a:pPr>
              <a:lnSpc>
                <a:spcPct val="150000"/>
              </a:lnSpc>
            </a:pPr>
            <a:r>
              <a:rPr kumimoji="0" lang="sv-SE" altLang="es-ES" b="1" i="0" u="none" strike="noStrike" cap="none" normalizeH="0" baseline="0" dirty="0">
                <a:ln>
                  <a:noFill/>
                </a:ln>
                <a:effectLst/>
                <a:latin typeface="Consolas" panose="020B0609020204030204" pitchFamily="49" charset="0"/>
              </a:rPr>
              <a:t>$tar -cfv tecmint-14-09-12.tar /home/tecmint/</a:t>
            </a:r>
            <a:endParaRPr kumimoji="0" lang="en-US" altLang="es-ES" b="1" i="0" u="none" strike="noStrike" cap="none" normalizeH="0" baseline="0" dirty="0">
              <a:ln>
                <a:noFill/>
              </a:ln>
              <a:effectLst/>
              <a:latin typeface="Consolas" panose="020B0609020204030204" pitchFamily="49" charset="0"/>
            </a:endParaRPr>
          </a:p>
        </p:txBody>
      </p:sp>
      <p:sp>
        <p:nvSpPr>
          <p:cNvPr id="4" name="CuadroTexto 3">
            <a:extLst>
              <a:ext uri="{FF2B5EF4-FFF2-40B4-BE49-F238E27FC236}">
                <a16:creationId xmlns:a16="http://schemas.microsoft.com/office/drawing/2014/main" id="{EB3ECEA7-4C13-7043-6EA9-24905E4A6475}"/>
              </a:ext>
            </a:extLst>
          </p:cNvPr>
          <p:cNvSpPr txBox="1"/>
          <p:nvPr/>
        </p:nvSpPr>
        <p:spPr>
          <a:xfrm>
            <a:off x="1049157" y="6077178"/>
            <a:ext cx="7960086" cy="463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nSpc>
                <a:spcPct val="150000"/>
              </a:lnSpc>
            </a:pPr>
            <a:r>
              <a:rPr kumimoji="0" lang="en-US" altLang="es-ES" b="1" i="0" u="none" strike="noStrike" cap="none" normalizeH="0" baseline="0" dirty="0">
                <a:ln>
                  <a:noFill/>
                </a:ln>
                <a:effectLst/>
                <a:latin typeface="Consolas" panose="020B0609020204030204" pitchFamily="49" charset="0"/>
              </a:rPr>
              <a:t>$tar -</a:t>
            </a:r>
            <a:r>
              <a:rPr kumimoji="0" lang="en-US" altLang="es-ES" b="1" i="0" u="none" strike="noStrike" cap="none" normalizeH="0" baseline="0" dirty="0" err="1">
                <a:ln>
                  <a:noFill/>
                </a:ln>
                <a:effectLst/>
                <a:latin typeface="Consolas" panose="020B0609020204030204" pitchFamily="49" charset="0"/>
              </a:rPr>
              <a:t>czf</a:t>
            </a:r>
            <a:r>
              <a:rPr kumimoji="0" lang="en-US" altLang="es-ES" b="1" i="0" u="none" strike="noStrike" cap="none" normalizeH="0" baseline="0" dirty="0">
                <a:ln>
                  <a:noFill/>
                </a:ln>
                <a:effectLst/>
                <a:latin typeface="Consolas" panose="020B0609020204030204" pitchFamily="49" charset="0"/>
              </a:rPr>
              <a:t> files.tar.gz files</a:t>
            </a:r>
          </a:p>
        </p:txBody>
      </p:sp>
    </p:spTree>
    <p:extLst>
      <p:ext uri="{BB962C8B-B14F-4D97-AF65-F5344CB8AC3E}">
        <p14:creationId xmlns:p14="http://schemas.microsoft.com/office/powerpoint/2010/main" val="22808892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ceHolder 1">
            <a:extLst>
              <a:ext uri="{FF2B5EF4-FFF2-40B4-BE49-F238E27FC236}">
                <a16:creationId xmlns:a16="http://schemas.microsoft.com/office/drawing/2014/main" id="{9A9F4793-A767-FD86-005F-83025CFFA323}"/>
              </a:ext>
            </a:extLst>
          </p:cNvPr>
          <p:cNvSpPr txBox="1">
            <a:spLocks/>
          </p:cNvSpPr>
          <p:nvPr/>
        </p:nvSpPr>
        <p:spPr>
          <a:xfrm>
            <a:off x="739740" y="388862"/>
            <a:ext cx="8700840" cy="784440"/>
          </a:xfrm>
          <a:prstGeom prst="rect">
            <a:avLst/>
          </a:prstGeom>
          <a:noFill/>
          <a:ln w="0">
            <a:noFill/>
          </a:ln>
        </p:spPr>
        <p:txBody>
          <a:bodyPr wrap="square" lIns="0" tIns="91440" rIns="0" bIns="91440" anchor="t">
            <a:noAutofit/>
          </a:bodyPr>
          <a:lstStyle>
            <a:lvl1pPr algn="l" defTabSz="914400" rtl="0" eaLnBrk="1" latinLnBrk="0" hangingPunct="1">
              <a:lnSpc>
                <a:spcPct val="90000"/>
              </a:lnSpc>
              <a:spcBef>
                <a:spcPct val="0"/>
              </a:spcBef>
              <a:buNone/>
              <a:defRPr sz="4400" b="0" i="0" kern="1200">
                <a:solidFill>
                  <a:schemeClr val="tx1"/>
                </a:solidFill>
                <a:latin typeface="+mj-lt"/>
                <a:ea typeface="+mj-ea"/>
                <a:cs typeface="+mj-cs"/>
              </a:defRPr>
            </a:lvl1pPr>
          </a:lstStyle>
          <a:p>
            <a:pPr>
              <a:lnSpc>
                <a:spcPct val="100000"/>
              </a:lnSpc>
              <a:tabLst>
                <a:tab pos="0" algn="l"/>
              </a:tabLst>
            </a:pPr>
            <a:r>
              <a:rPr lang="es-ES" sz="2800" spc="-1" dirty="0" err="1">
                <a:solidFill>
                  <a:schemeClr val="dk1"/>
                </a:solidFill>
                <a:latin typeface="Proxima Nova"/>
              </a:rPr>
              <a:t>tar</a:t>
            </a:r>
            <a:r>
              <a:rPr lang="es-ES" sz="2800" spc="-1" dirty="0">
                <a:solidFill>
                  <a:schemeClr val="dk1"/>
                </a:solidFill>
                <a:latin typeface="Proxima Nova"/>
              </a:rPr>
              <a:t> ( II)</a:t>
            </a:r>
            <a:endParaRPr lang="es-ES" sz="2800" spc="-1" dirty="0">
              <a:solidFill>
                <a:srgbClr val="000000"/>
              </a:solidFill>
              <a:latin typeface="Arial"/>
            </a:endParaRPr>
          </a:p>
        </p:txBody>
      </p:sp>
      <p:sp>
        <p:nvSpPr>
          <p:cNvPr id="9" name="PlaceHolder 3">
            <a:extLst>
              <a:ext uri="{FF2B5EF4-FFF2-40B4-BE49-F238E27FC236}">
                <a16:creationId xmlns:a16="http://schemas.microsoft.com/office/drawing/2014/main" id="{BCC8B4A9-8578-FE4A-A04E-F3DD242295DB}"/>
              </a:ext>
            </a:extLst>
          </p:cNvPr>
          <p:cNvSpPr txBox="1">
            <a:spLocks/>
          </p:cNvSpPr>
          <p:nvPr/>
        </p:nvSpPr>
        <p:spPr>
          <a:xfrm>
            <a:off x="9012600" y="6753240"/>
            <a:ext cx="559440" cy="538560"/>
          </a:xfrm>
          <a:prstGeom prst="rect">
            <a:avLst/>
          </a:prstGeom>
          <a:noFill/>
          <a:ln w="0">
            <a:noFill/>
          </a:ln>
        </p:spPr>
        <p:txBody>
          <a:bodyPr lIns="90000" tIns="91440" rIns="90000" bIns="91440" anchor="ctr">
            <a:noAutofit/>
          </a:bodyPr>
          <a:lstStyle>
            <a:defPPr>
              <a:defRPr lang="es-ES"/>
            </a:defPPr>
            <a:lvl1pPr marL="0" indent="0" algn="r" defTabSz="914400" rtl="0" eaLnBrk="1" latinLnBrk="0" hangingPunct="1">
              <a:lnSpc>
                <a:spcPct val="100000"/>
              </a:lnSpc>
              <a:buNone/>
              <a:tabLst>
                <a:tab pos="0" algn="l"/>
              </a:tabLst>
              <a:defRPr lang="ca" sz="1000" b="0" strike="noStrike" kern="1200" spc="-1">
                <a:solidFill>
                  <a:schemeClr val="dk1"/>
                </a:solidFill>
                <a:latin typeface="Proxima Nova"/>
                <a:ea typeface="Proxima Nov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CA55A60-F011-4E84-B41B-743C779C0AE6}" type="slidenum">
              <a:rPr lang="es-ES" smtClean="0"/>
              <a:pPr/>
              <a:t>53</a:t>
            </a:fld>
            <a:endParaRPr lang="es-ES" dirty="0">
              <a:solidFill>
                <a:srgbClr val="000000"/>
              </a:solidFill>
              <a:latin typeface="Times New Roman"/>
            </a:endParaRPr>
          </a:p>
        </p:txBody>
      </p:sp>
      <p:sp>
        <p:nvSpPr>
          <p:cNvPr id="11" name="Rectangle 6">
            <a:extLst>
              <a:ext uri="{FF2B5EF4-FFF2-40B4-BE49-F238E27FC236}">
                <a16:creationId xmlns:a16="http://schemas.microsoft.com/office/drawing/2014/main" id="{2A7FED75-5E7F-A17F-1A6F-DDED2F41891F}"/>
              </a:ext>
            </a:extLst>
          </p:cNvPr>
          <p:cNvSpPr>
            <a:spLocks noChangeArrowheads="1"/>
          </p:cNvSpPr>
          <p:nvPr/>
        </p:nvSpPr>
        <p:spPr bwMode="auto">
          <a:xfrm>
            <a:off x="608796" y="2175425"/>
            <a:ext cx="10058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s-ES" sz="2400" b="0" i="0" u="none" strike="noStrike" cap="none" normalizeH="0" baseline="0">
                <a:ln>
                  <a:noFill/>
                </a:ln>
                <a:solidFill>
                  <a:schemeClr val="tx1"/>
                </a:solidFill>
                <a:effectLst/>
                <a:latin typeface="Arial" panose="020B0604020202020204" pitchFamily="34" charset="0"/>
                <a:ea typeface="Lucida Sans Unicode" panose="020B0602030504020204" pitchFamily="34" charset="0"/>
              </a:rPr>
            </a:br>
            <a:endParaRPr kumimoji="0" lang="en-US" altLang="es-ES" sz="1800" b="0" i="0" u="none" strike="noStrike" cap="none" normalizeH="0" baseline="0">
              <a:ln>
                <a:noFill/>
              </a:ln>
              <a:solidFill>
                <a:schemeClr val="tx1"/>
              </a:solidFill>
              <a:effectLst/>
              <a:latin typeface="Arial" panose="020B0604020202020204" pitchFamily="34" charset="0"/>
            </a:endParaRPr>
          </a:p>
        </p:txBody>
      </p:sp>
      <p:sp>
        <p:nvSpPr>
          <p:cNvPr id="18" name="Rectangle 7">
            <a:extLst>
              <a:ext uri="{FF2B5EF4-FFF2-40B4-BE49-F238E27FC236}">
                <a16:creationId xmlns:a16="http://schemas.microsoft.com/office/drawing/2014/main" id="{A80B316B-4957-6C28-E7E8-392028C71AEB}"/>
              </a:ext>
            </a:extLst>
          </p:cNvPr>
          <p:cNvSpPr>
            <a:spLocks noChangeArrowheads="1"/>
          </p:cNvSpPr>
          <p:nvPr/>
        </p:nvSpPr>
        <p:spPr bwMode="auto">
          <a:xfrm>
            <a:off x="617820" y="1173302"/>
            <a:ext cx="8470934" cy="4965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1" i="0" u="none" strike="noStrike" cap="none" normalizeH="0" baseline="0" dirty="0" err="1">
                <a:ln>
                  <a:noFill/>
                </a:ln>
                <a:solidFill>
                  <a:schemeClr val="tx1"/>
                </a:solidFill>
                <a:effectLst/>
                <a:latin typeface="Proxima Nova"/>
              </a:rPr>
              <a:t>Examples</a:t>
            </a:r>
            <a:r>
              <a:rPr kumimoji="0" lang="es-ES" altLang="es-ES" b="1" i="0" u="none" strike="noStrike" cap="none" normalizeH="0" baseline="0" dirty="0">
                <a:ln>
                  <a:noFill/>
                </a:ln>
                <a:solidFill>
                  <a:schemeClr val="tx1"/>
                </a:solidFill>
                <a:effectLst/>
                <a:latin typeface="Proxima Nova"/>
              </a:rPr>
              <a:t> :</a:t>
            </a:r>
          </a:p>
          <a:p>
            <a:pPr marL="285750" marR="0" lvl="0" indent="-285750" algn="l" defTabSz="914400" rtl="0" eaLnBrk="0" fontAlgn="base" latinLnBrk="0" hangingPunct="0">
              <a:lnSpc>
                <a:spcPct val="150000"/>
              </a:lnSpc>
              <a:spcBef>
                <a:spcPts val="1200"/>
              </a:spcBef>
              <a:spcAft>
                <a:spcPct val="0"/>
              </a:spcAft>
              <a:buClrTx/>
              <a:buSzTx/>
              <a:buFont typeface="Arial" panose="020B0604020202020204" pitchFamily="34" charset="0"/>
              <a:buChar char="•"/>
              <a:tabLst/>
            </a:pPr>
            <a:r>
              <a:rPr lang="en-US" altLang="es-ES" dirty="0">
                <a:latin typeface="Arial" panose="020B0604020202020204" pitchFamily="34" charset="0"/>
              </a:rPr>
              <a:t>Create tar.bz2 Compressed Archive The bzip2 is a file compression program and an alternative to </a:t>
            </a:r>
            <a:r>
              <a:rPr lang="en-US" altLang="es-ES" dirty="0" err="1">
                <a:latin typeface="Arial" panose="020B0604020202020204" pitchFamily="34" charset="0"/>
              </a:rPr>
              <a:t>gzip</a:t>
            </a:r>
            <a:r>
              <a:rPr lang="en-US" altLang="es-ES" dirty="0">
                <a:latin typeface="Arial" panose="020B0604020202020204" pitchFamily="34" charset="0"/>
              </a:rPr>
              <a:t>. Add the -z option to create a compressed </a:t>
            </a:r>
            <a:r>
              <a:rPr lang="en-US" altLang="es-ES" dirty="0" err="1">
                <a:latin typeface="Arial" panose="020B0604020202020204" pitchFamily="34" charset="0"/>
              </a:rPr>
              <a:t>GNUzip</a:t>
            </a:r>
            <a:r>
              <a:rPr lang="en-US" altLang="es-ES" dirty="0">
                <a:latin typeface="Arial" panose="020B0604020202020204" pitchFamily="34" charset="0"/>
              </a:rPr>
              <a:t> (</a:t>
            </a:r>
            <a:r>
              <a:rPr lang="en-US" altLang="es-ES" dirty="0" err="1">
                <a:latin typeface="Arial" panose="020B0604020202020204" pitchFamily="34" charset="0"/>
              </a:rPr>
              <a:t>gzip</a:t>
            </a:r>
            <a:r>
              <a:rPr lang="en-US" altLang="es-ES" dirty="0">
                <a:latin typeface="Arial" panose="020B0604020202020204" pitchFamily="34" charset="0"/>
              </a:rPr>
              <a:t>) </a:t>
            </a:r>
          </a:p>
          <a:p>
            <a:pPr marL="285750" marR="0" lvl="0" indent="-285750" algn="l" defTabSz="914400" rtl="0" eaLnBrk="0" fontAlgn="base" latinLnBrk="0" hangingPunct="0">
              <a:lnSpc>
                <a:spcPct val="150000"/>
              </a:lnSpc>
              <a:spcBef>
                <a:spcPts val="1200"/>
              </a:spcBef>
              <a:spcAft>
                <a:spcPct val="0"/>
              </a:spcAft>
              <a:buClrTx/>
              <a:buSzTx/>
              <a:buFont typeface="Arial" panose="020B0604020202020204" pitchFamily="34" charset="0"/>
              <a:buChar char="•"/>
              <a:tabLst/>
            </a:pPr>
            <a:endParaRPr kumimoji="0" lang="en-US" altLang="es-E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50000"/>
              </a:lnSpc>
              <a:spcBef>
                <a:spcPts val="1200"/>
              </a:spcBef>
              <a:spcAft>
                <a:spcPct val="0"/>
              </a:spcAft>
              <a:buClrTx/>
              <a:buSzTx/>
              <a:buFont typeface="Arial" panose="020B0604020202020204" pitchFamily="34" charset="0"/>
              <a:buChar char="•"/>
              <a:tabLst/>
            </a:pPr>
            <a:r>
              <a:rPr lang="en-US" dirty="0"/>
              <a:t>For example, create a tar archive with the </a:t>
            </a:r>
            <a:r>
              <a:rPr lang="en-US" i="1" dirty="0"/>
              <a:t>files</a:t>
            </a:r>
            <a:r>
              <a:rPr lang="en-US" dirty="0"/>
              <a:t> directory and remove it from the disk in one command:</a:t>
            </a:r>
          </a:p>
          <a:p>
            <a:pPr marL="285750" marR="0" lvl="0" indent="-285750" algn="l" defTabSz="914400" rtl="0" eaLnBrk="0" fontAlgn="base" latinLnBrk="0" hangingPunct="0">
              <a:lnSpc>
                <a:spcPct val="150000"/>
              </a:lnSpc>
              <a:spcBef>
                <a:spcPts val="1200"/>
              </a:spcBef>
              <a:spcAft>
                <a:spcPct val="0"/>
              </a:spcAft>
              <a:buClrTx/>
              <a:buSzTx/>
              <a:buFont typeface="Arial" panose="020B0604020202020204" pitchFamily="34" charset="0"/>
              <a:buChar char="•"/>
              <a:tabLst/>
            </a:pPr>
            <a:endParaRPr kumimoji="0" lang="en-US" altLang="es-E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50000"/>
              </a:lnSpc>
              <a:spcBef>
                <a:spcPts val="1200"/>
              </a:spcBef>
              <a:spcAft>
                <a:spcPct val="0"/>
              </a:spcAft>
              <a:buClrTx/>
              <a:buSzTx/>
              <a:buFont typeface="Arial" panose="020B0604020202020204" pitchFamily="34" charset="0"/>
              <a:buChar char="•"/>
              <a:tabLst/>
            </a:pPr>
            <a:r>
              <a:rPr lang="en-US" dirty="0"/>
              <a:t>For example, to create a directory named </a:t>
            </a:r>
            <a:r>
              <a:rPr lang="en-US" i="1" dirty="0" err="1"/>
              <a:t>extracted_tar</a:t>
            </a:r>
            <a:r>
              <a:rPr lang="en-US" dirty="0"/>
              <a:t> and extract the files from </a:t>
            </a:r>
            <a:r>
              <a:rPr lang="en-US" i="1" dirty="0"/>
              <a:t>files.tar</a:t>
            </a:r>
            <a:r>
              <a:rPr lang="en-US" dirty="0"/>
              <a:t>, run:</a:t>
            </a:r>
            <a:endParaRPr kumimoji="0" lang="en-US" altLang="es-ES" sz="1800" b="0" i="0" u="none" strike="noStrike" cap="none" normalizeH="0" baseline="0" dirty="0">
              <a:ln>
                <a:noFill/>
              </a:ln>
              <a:solidFill>
                <a:schemeClr val="tx1"/>
              </a:solidFill>
              <a:effectLst/>
              <a:latin typeface="Arial" panose="020B0604020202020204" pitchFamily="34" charset="0"/>
            </a:endParaRPr>
          </a:p>
        </p:txBody>
      </p:sp>
      <p:sp>
        <p:nvSpPr>
          <p:cNvPr id="4" name="CuadroTexto 3">
            <a:extLst>
              <a:ext uri="{FF2B5EF4-FFF2-40B4-BE49-F238E27FC236}">
                <a16:creationId xmlns:a16="http://schemas.microsoft.com/office/drawing/2014/main" id="{EB3ECEA7-4C13-7043-6EA9-24905E4A6475}"/>
              </a:ext>
            </a:extLst>
          </p:cNvPr>
          <p:cNvSpPr txBox="1"/>
          <p:nvPr/>
        </p:nvSpPr>
        <p:spPr>
          <a:xfrm>
            <a:off x="969646" y="3225237"/>
            <a:ext cx="7960086" cy="463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nSpc>
                <a:spcPct val="150000"/>
              </a:lnSpc>
            </a:pPr>
            <a:r>
              <a:rPr kumimoji="0" lang="en-US" altLang="es-ES" b="1" i="0" u="none" strike="noStrike" cap="none" normalizeH="0" baseline="0" dirty="0">
                <a:ln>
                  <a:noFill/>
                </a:ln>
                <a:effectLst/>
                <a:latin typeface="Consolas" panose="020B0609020204030204" pitchFamily="49" charset="0"/>
              </a:rPr>
              <a:t>$tar </a:t>
            </a:r>
            <a:r>
              <a:rPr kumimoji="0" lang="en-US" altLang="es-ES" b="1" i="0" u="none" strike="noStrike" cap="none" normalizeH="0" baseline="0" dirty="0" err="1">
                <a:ln>
                  <a:noFill/>
                </a:ln>
                <a:effectLst/>
                <a:latin typeface="Consolas" panose="020B0609020204030204" pitchFamily="49" charset="0"/>
              </a:rPr>
              <a:t>cjf</a:t>
            </a:r>
            <a:r>
              <a:rPr kumimoji="0" lang="en-US" altLang="es-ES" b="1" i="0" u="none" strike="noStrike" cap="none" normalizeH="0" baseline="0" dirty="0">
                <a:ln>
                  <a:noFill/>
                </a:ln>
                <a:effectLst/>
                <a:latin typeface="Consolas" panose="020B0609020204030204" pitchFamily="49" charset="0"/>
              </a:rPr>
              <a:t> files.tar.bz2 files</a:t>
            </a:r>
          </a:p>
        </p:txBody>
      </p:sp>
      <p:sp>
        <p:nvSpPr>
          <p:cNvPr id="2" name="CuadroTexto 1">
            <a:extLst>
              <a:ext uri="{FF2B5EF4-FFF2-40B4-BE49-F238E27FC236}">
                <a16:creationId xmlns:a16="http://schemas.microsoft.com/office/drawing/2014/main" id="{CCA61EB4-2246-ED0F-C2F0-E79809DE103A}"/>
              </a:ext>
            </a:extLst>
          </p:cNvPr>
          <p:cNvSpPr txBox="1"/>
          <p:nvPr/>
        </p:nvSpPr>
        <p:spPr>
          <a:xfrm>
            <a:off x="969646" y="4738380"/>
            <a:ext cx="7960086" cy="463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nSpc>
                <a:spcPct val="150000"/>
              </a:lnSpc>
            </a:pPr>
            <a:r>
              <a:rPr kumimoji="0" lang="en-US" altLang="es-ES" b="1" i="0" u="none" strike="noStrike" cap="none" normalizeH="0" baseline="0" dirty="0">
                <a:ln>
                  <a:noFill/>
                </a:ln>
                <a:effectLst/>
                <a:latin typeface="Consolas" panose="020B0609020204030204" pitchFamily="49" charset="0"/>
              </a:rPr>
              <a:t>$tar </a:t>
            </a:r>
            <a:r>
              <a:rPr kumimoji="0" lang="en-US" altLang="es-ES" b="1" i="0" u="none" strike="noStrike" cap="none" normalizeH="0" baseline="0" dirty="0" err="1">
                <a:ln>
                  <a:noFill/>
                </a:ln>
                <a:effectLst/>
                <a:latin typeface="Consolas" panose="020B0609020204030204" pitchFamily="49" charset="0"/>
              </a:rPr>
              <a:t>cf</a:t>
            </a:r>
            <a:r>
              <a:rPr kumimoji="0" lang="en-US" altLang="es-ES" b="1" i="0" u="none" strike="noStrike" cap="none" normalizeH="0" baseline="0" dirty="0">
                <a:ln>
                  <a:noFill/>
                </a:ln>
                <a:effectLst/>
                <a:latin typeface="Consolas" panose="020B0609020204030204" pitchFamily="49" charset="0"/>
              </a:rPr>
              <a:t> files.tar files --remove-files</a:t>
            </a:r>
          </a:p>
        </p:txBody>
      </p:sp>
      <p:sp>
        <p:nvSpPr>
          <p:cNvPr id="3" name="CuadroTexto 2">
            <a:extLst>
              <a:ext uri="{FF2B5EF4-FFF2-40B4-BE49-F238E27FC236}">
                <a16:creationId xmlns:a16="http://schemas.microsoft.com/office/drawing/2014/main" id="{114F8DA4-96E6-FC24-28D6-78925E2B06CF}"/>
              </a:ext>
            </a:extLst>
          </p:cNvPr>
          <p:cNvSpPr txBox="1"/>
          <p:nvPr/>
        </p:nvSpPr>
        <p:spPr>
          <a:xfrm>
            <a:off x="969646" y="6289908"/>
            <a:ext cx="7960086" cy="463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nSpc>
                <a:spcPct val="150000"/>
              </a:lnSpc>
            </a:pPr>
            <a:r>
              <a:rPr kumimoji="0" lang="en-US" altLang="es-ES" b="1" i="0" u="none" strike="noStrike" cap="none" normalizeH="0" baseline="0" dirty="0">
                <a:ln>
                  <a:noFill/>
                </a:ln>
                <a:effectLst/>
                <a:latin typeface="Consolas" panose="020B0609020204030204" pitchFamily="49" charset="0"/>
              </a:rPr>
              <a:t>$</a:t>
            </a:r>
            <a:r>
              <a:rPr kumimoji="0" lang="en-US" altLang="es-ES" b="1" i="0" u="none" strike="noStrike" cap="none" normalizeH="0" baseline="0" dirty="0" err="1">
                <a:ln>
                  <a:noFill/>
                </a:ln>
                <a:effectLst/>
                <a:latin typeface="Consolas" panose="020B0609020204030204" pitchFamily="49" charset="0"/>
              </a:rPr>
              <a:t>mkdir</a:t>
            </a:r>
            <a:r>
              <a:rPr kumimoji="0" lang="en-US" altLang="es-ES" b="1" i="0" u="none" strike="noStrike" cap="none" normalizeH="0" baseline="0" dirty="0">
                <a:ln>
                  <a:noFill/>
                </a:ln>
                <a:effectLst/>
                <a:latin typeface="Consolas" panose="020B0609020204030204" pitchFamily="49" charset="0"/>
              </a:rPr>
              <a:t> </a:t>
            </a:r>
            <a:r>
              <a:rPr kumimoji="0" lang="en-US" altLang="es-ES" b="1" i="0" u="none" strike="noStrike" cap="none" normalizeH="0" baseline="0" dirty="0" err="1">
                <a:ln>
                  <a:noFill/>
                </a:ln>
                <a:effectLst/>
                <a:latin typeface="Consolas" panose="020B0609020204030204" pitchFamily="49" charset="0"/>
              </a:rPr>
              <a:t>extracted_tar</a:t>
            </a:r>
            <a:r>
              <a:rPr kumimoji="0" lang="en-US" altLang="es-ES" b="1" i="0" u="none" strike="noStrike" cap="none" normalizeH="0" baseline="0" dirty="0">
                <a:ln>
                  <a:noFill/>
                </a:ln>
                <a:effectLst/>
                <a:latin typeface="Consolas" panose="020B0609020204030204" pitchFamily="49" charset="0"/>
              </a:rPr>
              <a:t> &amp;&amp; tar </a:t>
            </a:r>
            <a:r>
              <a:rPr kumimoji="0" lang="en-US" altLang="es-ES" b="1" i="0" u="none" strike="noStrike" cap="none" normalizeH="0" baseline="0" dirty="0" err="1">
                <a:ln>
                  <a:noFill/>
                </a:ln>
                <a:effectLst/>
                <a:latin typeface="Consolas" panose="020B0609020204030204" pitchFamily="49" charset="0"/>
              </a:rPr>
              <a:t>xfC</a:t>
            </a:r>
            <a:r>
              <a:rPr kumimoji="0" lang="en-US" altLang="es-ES" b="1" i="0" u="none" strike="noStrike" cap="none" normalizeH="0" baseline="0" dirty="0">
                <a:ln>
                  <a:noFill/>
                </a:ln>
                <a:effectLst/>
                <a:latin typeface="Consolas" panose="020B0609020204030204" pitchFamily="49" charset="0"/>
              </a:rPr>
              <a:t> files.tar </a:t>
            </a:r>
            <a:r>
              <a:rPr kumimoji="0" lang="en-US" altLang="es-ES" b="1" i="0" u="none" strike="noStrike" cap="none" normalizeH="0" baseline="0" dirty="0" err="1">
                <a:ln>
                  <a:noFill/>
                </a:ln>
                <a:effectLst/>
                <a:latin typeface="Consolas" panose="020B0609020204030204" pitchFamily="49" charset="0"/>
              </a:rPr>
              <a:t>extracted_tar</a:t>
            </a:r>
            <a:endParaRPr kumimoji="0" lang="en-US" altLang="es-ES" b="1" i="0" u="none" strike="noStrike" cap="none" normalizeH="0" baseline="0" dirty="0">
              <a:ln>
                <a:noFill/>
              </a:ln>
              <a:effectLst/>
              <a:latin typeface="Consolas" panose="020B0609020204030204" pitchFamily="49" charset="0"/>
            </a:endParaRPr>
          </a:p>
        </p:txBody>
      </p:sp>
    </p:spTree>
    <p:extLst>
      <p:ext uri="{BB962C8B-B14F-4D97-AF65-F5344CB8AC3E}">
        <p14:creationId xmlns:p14="http://schemas.microsoft.com/office/powerpoint/2010/main" val="35074668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ceHolder 1">
            <a:extLst>
              <a:ext uri="{FF2B5EF4-FFF2-40B4-BE49-F238E27FC236}">
                <a16:creationId xmlns:a16="http://schemas.microsoft.com/office/drawing/2014/main" id="{9A9F4793-A767-FD86-005F-83025CFFA323}"/>
              </a:ext>
            </a:extLst>
          </p:cNvPr>
          <p:cNvSpPr txBox="1">
            <a:spLocks/>
          </p:cNvSpPr>
          <p:nvPr/>
        </p:nvSpPr>
        <p:spPr>
          <a:xfrm>
            <a:off x="739740" y="382616"/>
            <a:ext cx="8700840" cy="784440"/>
          </a:xfrm>
          <a:prstGeom prst="rect">
            <a:avLst/>
          </a:prstGeom>
          <a:noFill/>
          <a:ln w="0">
            <a:noFill/>
          </a:ln>
        </p:spPr>
        <p:txBody>
          <a:bodyPr wrap="square" lIns="0" tIns="91440" rIns="0" bIns="91440" anchor="t">
            <a:noAutofit/>
          </a:bodyPr>
          <a:lstStyle>
            <a:lvl1pPr algn="l" defTabSz="914400" rtl="0" eaLnBrk="1" latinLnBrk="0" hangingPunct="1">
              <a:lnSpc>
                <a:spcPct val="90000"/>
              </a:lnSpc>
              <a:spcBef>
                <a:spcPct val="0"/>
              </a:spcBef>
              <a:buNone/>
              <a:defRPr sz="4400" b="0" i="0" kern="1200">
                <a:solidFill>
                  <a:schemeClr val="tx1"/>
                </a:solidFill>
                <a:latin typeface="+mj-lt"/>
                <a:ea typeface="+mj-ea"/>
                <a:cs typeface="+mj-cs"/>
              </a:defRPr>
            </a:lvl1pPr>
          </a:lstStyle>
          <a:p>
            <a:pPr>
              <a:lnSpc>
                <a:spcPct val="100000"/>
              </a:lnSpc>
              <a:tabLst>
                <a:tab pos="0" algn="l"/>
              </a:tabLst>
            </a:pPr>
            <a:r>
              <a:rPr lang="es-ES" sz="2800" spc="-1" dirty="0" err="1">
                <a:solidFill>
                  <a:schemeClr val="dk1"/>
                </a:solidFill>
                <a:latin typeface="Proxima Nova"/>
              </a:rPr>
              <a:t>tar</a:t>
            </a:r>
            <a:r>
              <a:rPr lang="es-ES" sz="2800" spc="-1" dirty="0">
                <a:solidFill>
                  <a:schemeClr val="dk1"/>
                </a:solidFill>
                <a:latin typeface="Proxima Nova"/>
              </a:rPr>
              <a:t> ( III)</a:t>
            </a:r>
            <a:endParaRPr lang="es-ES" sz="2800" spc="-1" dirty="0">
              <a:solidFill>
                <a:srgbClr val="000000"/>
              </a:solidFill>
              <a:latin typeface="Arial"/>
            </a:endParaRPr>
          </a:p>
        </p:txBody>
      </p:sp>
      <p:sp>
        <p:nvSpPr>
          <p:cNvPr id="9" name="PlaceHolder 3">
            <a:extLst>
              <a:ext uri="{FF2B5EF4-FFF2-40B4-BE49-F238E27FC236}">
                <a16:creationId xmlns:a16="http://schemas.microsoft.com/office/drawing/2014/main" id="{BCC8B4A9-8578-FE4A-A04E-F3DD242295DB}"/>
              </a:ext>
            </a:extLst>
          </p:cNvPr>
          <p:cNvSpPr txBox="1">
            <a:spLocks/>
          </p:cNvSpPr>
          <p:nvPr/>
        </p:nvSpPr>
        <p:spPr>
          <a:xfrm>
            <a:off x="9012600" y="6753240"/>
            <a:ext cx="559440" cy="538560"/>
          </a:xfrm>
          <a:prstGeom prst="rect">
            <a:avLst/>
          </a:prstGeom>
          <a:noFill/>
          <a:ln w="0">
            <a:noFill/>
          </a:ln>
        </p:spPr>
        <p:txBody>
          <a:bodyPr lIns="90000" tIns="91440" rIns="90000" bIns="91440" anchor="ctr">
            <a:noAutofit/>
          </a:bodyPr>
          <a:lstStyle>
            <a:defPPr>
              <a:defRPr lang="es-ES"/>
            </a:defPPr>
            <a:lvl1pPr marL="0" indent="0" algn="r" defTabSz="914400" rtl="0" eaLnBrk="1" latinLnBrk="0" hangingPunct="1">
              <a:lnSpc>
                <a:spcPct val="100000"/>
              </a:lnSpc>
              <a:buNone/>
              <a:tabLst>
                <a:tab pos="0" algn="l"/>
              </a:tabLst>
              <a:defRPr lang="ca" sz="1000" b="0" strike="noStrike" kern="1200" spc="-1">
                <a:solidFill>
                  <a:schemeClr val="dk1"/>
                </a:solidFill>
                <a:latin typeface="Proxima Nova"/>
                <a:ea typeface="Proxima Nov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CA55A60-F011-4E84-B41B-743C779C0AE6}" type="slidenum">
              <a:rPr lang="es-ES" smtClean="0"/>
              <a:pPr/>
              <a:t>54</a:t>
            </a:fld>
            <a:endParaRPr lang="es-ES" dirty="0">
              <a:solidFill>
                <a:srgbClr val="000000"/>
              </a:solidFill>
              <a:latin typeface="Times New Roman"/>
            </a:endParaRPr>
          </a:p>
        </p:txBody>
      </p:sp>
      <p:sp>
        <p:nvSpPr>
          <p:cNvPr id="11" name="Rectangle 6">
            <a:extLst>
              <a:ext uri="{FF2B5EF4-FFF2-40B4-BE49-F238E27FC236}">
                <a16:creationId xmlns:a16="http://schemas.microsoft.com/office/drawing/2014/main" id="{2A7FED75-5E7F-A17F-1A6F-DDED2F41891F}"/>
              </a:ext>
            </a:extLst>
          </p:cNvPr>
          <p:cNvSpPr>
            <a:spLocks noChangeArrowheads="1"/>
          </p:cNvSpPr>
          <p:nvPr/>
        </p:nvSpPr>
        <p:spPr bwMode="auto">
          <a:xfrm>
            <a:off x="608796" y="2175425"/>
            <a:ext cx="10058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s-ES" sz="2400" b="0" i="0" u="none" strike="noStrike" cap="none" normalizeH="0" baseline="0">
                <a:ln>
                  <a:noFill/>
                </a:ln>
                <a:solidFill>
                  <a:schemeClr val="tx1"/>
                </a:solidFill>
                <a:effectLst/>
                <a:latin typeface="Arial" panose="020B0604020202020204" pitchFamily="34" charset="0"/>
                <a:ea typeface="Lucida Sans Unicode" panose="020B0602030504020204" pitchFamily="34" charset="0"/>
              </a:rPr>
            </a:br>
            <a:endParaRPr kumimoji="0" lang="en-US" altLang="es-ES" sz="1800" b="0" i="0" u="none" strike="noStrike" cap="none" normalizeH="0" baseline="0">
              <a:ln>
                <a:noFill/>
              </a:ln>
              <a:solidFill>
                <a:schemeClr val="tx1"/>
              </a:solidFill>
              <a:effectLst/>
              <a:latin typeface="Arial" panose="020B0604020202020204" pitchFamily="34" charset="0"/>
            </a:endParaRPr>
          </a:p>
        </p:txBody>
      </p:sp>
      <p:sp>
        <p:nvSpPr>
          <p:cNvPr id="18" name="Rectangle 7">
            <a:extLst>
              <a:ext uri="{FF2B5EF4-FFF2-40B4-BE49-F238E27FC236}">
                <a16:creationId xmlns:a16="http://schemas.microsoft.com/office/drawing/2014/main" id="{A80B316B-4957-6C28-E7E8-392028C71AEB}"/>
              </a:ext>
            </a:extLst>
          </p:cNvPr>
          <p:cNvSpPr>
            <a:spLocks noChangeArrowheads="1"/>
          </p:cNvSpPr>
          <p:nvPr/>
        </p:nvSpPr>
        <p:spPr bwMode="auto">
          <a:xfrm>
            <a:off x="617820" y="1162148"/>
            <a:ext cx="8700840" cy="4549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1" i="0" u="none" strike="noStrike" cap="none" normalizeH="0" baseline="0" dirty="0" err="1">
                <a:ln>
                  <a:noFill/>
                </a:ln>
                <a:solidFill>
                  <a:schemeClr val="tx1"/>
                </a:solidFill>
                <a:effectLst/>
                <a:latin typeface="Proxima Nova"/>
              </a:rPr>
              <a:t>Examples</a:t>
            </a:r>
            <a:r>
              <a:rPr kumimoji="0" lang="es-ES" altLang="es-ES" b="1" i="0" u="none" strike="noStrike" cap="none" normalizeH="0" baseline="0" dirty="0">
                <a:ln>
                  <a:noFill/>
                </a:ln>
                <a:solidFill>
                  <a:schemeClr val="tx1"/>
                </a:solidFill>
                <a:effectLst/>
                <a:latin typeface="Proxima Nova"/>
              </a:rPr>
              <a:t> :</a:t>
            </a:r>
          </a:p>
          <a:p>
            <a:pPr marL="285750" marR="0" lvl="0" indent="-285750" algn="l" defTabSz="914400" rtl="0" eaLnBrk="0" fontAlgn="base" latinLnBrk="0" hangingPunct="0">
              <a:lnSpc>
                <a:spcPct val="150000"/>
              </a:lnSpc>
              <a:spcBef>
                <a:spcPts val="1200"/>
              </a:spcBef>
              <a:spcAft>
                <a:spcPct val="0"/>
              </a:spcAft>
              <a:buClrTx/>
              <a:buSzTx/>
              <a:buFont typeface="Arial" panose="020B0604020202020204" pitchFamily="34" charset="0"/>
              <a:buChar char="•"/>
              <a:tabLst/>
            </a:pPr>
            <a:r>
              <a:rPr lang="en-US" altLang="es-ES" dirty="0">
                <a:latin typeface="Arial" panose="020B0604020202020204" pitchFamily="34" charset="0"/>
              </a:rPr>
              <a:t>For example, to create a directory named </a:t>
            </a:r>
            <a:r>
              <a:rPr lang="en-US" altLang="es-ES" dirty="0" err="1">
                <a:latin typeface="Arial" panose="020B0604020202020204" pitchFamily="34" charset="0"/>
              </a:rPr>
              <a:t>extracted_tar</a:t>
            </a:r>
            <a:r>
              <a:rPr lang="en-US" altLang="es-ES" dirty="0">
                <a:latin typeface="Arial" panose="020B0604020202020204" pitchFamily="34" charset="0"/>
              </a:rPr>
              <a:t> and extract the files from files.tar.bz2 run:</a:t>
            </a:r>
          </a:p>
          <a:p>
            <a:pPr marR="0" lvl="0" algn="l" defTabSz="914400" rtl="0" eaLnBrk="0" fontAlgn="base" latinLnBrk="0" hangingPunct="0">
              <a:lnSpc>
                <a:spcPct val="150000"/>
              </a:lnSpc>
              <a:spcBef>
                <a:spcPts val="1200"/>
              </a:spcBef>
              <a:spcAft>
                <a:spcPct val="0"/>
              </a:spcAft>
              <a:buClrTx/>
              <a:buSzTx/>
              <a:tabLst/>
            </a:pPr>
            <a:endParaRPr lang="en-US" altLang="es-ES" dirty="0">
              <a:latin typeface="Arial" panose="020B0604020202020204" pitchFamily="34" charset="0"/>
            </a:endParaRPr>
          </a:p>
          <a:p>
            <a:pPr marL="285750" marR="0" lvl="0" indent="-285750" algn="l" defTabSz="914400" rtl="0" eaLnBrk="0" fontAlgn="base" latinLnBrk="0" hangingPunct="0">
              <a:lnSpc>
                <a:spcPct val="150000"/>
              </a:lnSpc>
              <a:spcBef>
                <a:spcPts val="1200"/>
              </a:spcBef>
              <a:spcAft>
                <a:spcPct val="0"/>
              </a:spcAft>
              <a:buClrTx/>
              <a:buSzTx/>
              <a:buFont typeface="Arial" panose="020B0604020202020204" pitchFamily="34" charset="0"/>
              <a:buChar char="•"/>
              <a:tabLst/>
            </a:pPr>
            <a:r>
              <a:rPr lang="en-US" altLang="es-ES" dirty="0">
                <a:latin typeface="Arial" panose="020B0604020202020204" pitchFamily="34" charset="0"/>
              </a:rPr>
              <a:t>Append Files to Archive: Append files to an existing archive using the -r tag. The syntax is:</a:t>
            </a:r>
            <a:endParaRPr kumimoji="0" lang="en-US" altLang="es-E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50000"/>
              </a:lnSpc>
              <a:spcBef>
                <a:spcPts val="1200"/>
              </a:spcBef>
              <a:spcAft>
                <a:spcPct val="0"/>
              </a:spcAft>
              <a:buClrTx/>
              <a:buSzTx/>
              <a:buFont typeface="Arial" panose="020B0604020202020204" pitchFamily="34" charset="0"/>
              <a:buChar char="•"/>
              <a:tabLst/>
            </a:pPr>
            <a:endParaRPr lang="en-US" dirty="0"/>
          </a:p>
          <a:p>
            <a:pPr marL="285750" marR="0" lvl="0" indent="-285750" algn="l" defTabSz="914400" rtl="0" eaLnBrk="0" fontAlgn="base" latinLnBrk="0" hangingPunct="0">
              <a:lnSpc>
                <a:spcPct val="150000"/>
              </a:lnSpc>
              <a:spcBef>
                <a:spcPts val="1200"/>
              </a:spcBef>
              <a:spcAft>
                <a:spcPct val="0"/>
              </a:spcAft>
              <a:buClrTx/>
              <a:buSzTx/>
              <a:buFont typeface="Arial" panose="020B0604020202020204" pitchFamily="34" charset="0"/>
              <a:buChar char="•"/>
              <a:tabLst/>
            </a:pPr>
            <a:r>
              <a:rPr lang="en-US" dirty="0"/>
              <a:t>Find a File in an Archive: Use the tar together with the grep command to filter the output. We want to find file50,txt in archived files.tar.gz</a:t>
            </a:r>
            <a:endParaRPr kumimoji="0" lang="en-US" altLang="es-ES" sz="1800" b="0" i="0" u="none" strike="noStrike" cap="none" normalizeH="0" baseline="0" dirty="0">
              <a:ln>
                <a:noFill/>
              </a:ln>
              <a:solidFill>
                <a:schemeClr val="tx1"/>
              </a:solidFill>
              <a:effectLst/>
              <a:latin typeface="Arial" panose="020B0604020202020204" pitchFamily="34" charset="0"/>
            </a:endParaRPr>
          </a:p>
        </p:txBody>
      </p:sp>
      <p:sp>
        <p:nvSpPr>
          <p:cNvPr id="4" name="CuadroTexto 3">
            <a:extLst>
              <a:ext uri="{FF2B5EF4-FFF2-40B4-BE49-F238E27FC236}">
                <a16:creationId xmlns:a16="http://schemas.microsoft.com/office/drawing/2014/main" id="{EB3ECEA7-4C13-7043-6EA9-24905E4A6475}"/>
              </a:ext>
            </a:extLst>
          </p:cNvPr>
          <p:cNvSpPr txBox="1"/>
          <p:nvPr/>
        </p:nvSpPr>
        <p:spPr>
          <a:xfrm>
            <a:off x="969646" y="3803434"/>
            <a:ext cx="7960086" cy="87883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nSpc>
                <a:spcPct val="150000"/>
              </a:lnSpc>
            </a:pPr>
            <a:r>
              <a:rPr kumimoji="0" lang="en-US" altLang="es-ES" b="1" i="0" u="none" strike="noStrike" cap="none" normalizeH="0" baseline="0" dirty="0">
                <a:ln>
                  <a:noFill/>
                </a:ln>
                <a:effectLst/>
                <a:latin typeface="Consolas" panose="020B0609020204030204" pitchFamily="49" charset="0"/>
              </a:rPr>
              <a:t>$tar rf &lt;archive name&gt;.tar &lt;file(s) or location(s)&gt;</a:t>
            </a:r>
          </a:p>
          <a:p>
            <a:pPr>
              <a:lnSpc>
                <a:spcPct val="150000"/>
              </a:lnSpc>
            </a:pPr>
            <a:r>
              <a:rPr kumimoji="0" lang="en-US" altLang="es-ES" b="1" i="0" u="none" strike="noStrike" cap="none" normalizeH="0" baseline="0" dirty="0">
                <a:ln>
                  <a:noFill/>
                </a:ln>
                <a:effectLst/>
                <a:latin typeface="Consolas" panose="020B0609020204030204" pitchFamily="49" charset="0"/>
              </a:rPr>
              <a:t>$tar rf files.tar files.tar.gz</a:t>
            </a:r>
          </a:p>
        </p:txBody>
      </p:sp>
      <p:sp>
        <p:nvSpPr>
          <p:cNvPr id="3" name="CuadroTexto 2">
            <a:extLst>
              <a:ext uri="{FF2B5EF4-FFF2-40B4-BE49-F238E27FC236}">
                <a16:creationId xmlns:a16="http://schemas.microsoft.com/office/drawing/2014/main" id="{114F8DA4-96E6-FC24-28D6-78925E2B06CF}"/>
              </a:ext>
            </a:extLst>
          </p:cNvPr>
          <p:cNvSpPr txBox="1"/>
          <p:nvPr/>
        </p:nvSpPr>
        <p:spPr>
          <a:xfrm>
            <a:off x="969646" y="5898182"/>
            <a:ext cx="7960086" cy="87883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nSpc>
                <a:spcPct val="150000"/>
              </a:lnSpc>
            </a:pPr>
            <a:r>
              <a:rPr kumimoji="0" lang="en-US" altLang="es-ES" b="1" i="0" u="none" strike="noStrike" cap="none" normalizeH="0" baseline="0" dirty="0">
                <a:ln>
                  <a:noFill/>
                </a:ln>
                <a:effectLst/>
                <a:latin typeface="Consolas" panose="020B0609020204030204" pitchFamily="49" charset="0"/>
              </a:rPr>
              <a:t>tar </a:t>
            </a:r>
            <a:r>
              <a:rPr kumimoji="0" lang="en-US" altLang="es-ES" b="1" i="0" u="none" strike="noStrike" cap="none" normalizeH="0" baseline="0" dirty="0" err="1">
                <a:ln>
                  <a:noFill/>
                </a:ln>
                <a:effectLst/>
                <a:latin typeface="Consolas" panose="020B0609020204030204" pitchFamily="49" charset="0"/>
              </a:rPr>
              <a:t>tf</a:t>
            </a:r>
            <a:r>
              <a:rPr kumimoji="0" lang="en-US" altLang="es-ES" b="1" i="0" u="none" strike="noStrike" cap="none" normalizeH="0" baseline="0" dirty="0">
                <a:ln>
                  <a:noFill/>
                </a:ln>
                <a:effectLst/>
                <a:latin typeface="Consolas" panose="020B0609020204030204" pitchFamily="49" charset="0"/>
              </a:rPr>
              <a:t> &lt;archive&gt; | grep &lt;file(s)&gt;</a:t>
            </a:r>
          </a:p>
          <a:p>
            <a:pPr>
              <a:lnSpc>
                <a:spcPct val="150000"/>
              </a:lnSpc>
            </a:pPr>
            <a:r>
              <a:rPr kumimoji="0" lang="en-US" altLang="es-ES" b="1" i="0" u="none" strike="noStrike" cap="none" normalizeH="0" baseline="0" dirty="0">
                <a:ln>
                  <a:noFill/>
                </a:ln>
                <a:effectLst/>
                <a:latin typeface="Consolas" panose="020B0609020204030204" pitchFamily="49" charset="0"/>
              </a:rPr>
              <a:t>$ tar </a:t>
            </a:r>
            <a:r>
              <a:rPr kumimoji="0" lang="en-US" altLang="es-ES" b="1" i="0" u="none" strike="noStrike" cap="none" normalizeH="0" baseline="0" dirty="0" err="1">
                <a:ln>
                  <a:noFill/>
                </a:ln>
                <a:effectLst/>
                <a:latin typeface="Consolas" panose="020B0609020204030204" pitchFamily="49" charset="0"/>
              </a:rPr>
              <a:t>tf</a:t>
            </a:r>
            <a:r>
              <a:rPr kumimoji="0" lang="en-US" altLang="es-ES" b="1" i="0" u="none" strike="noStrike" cap="none" normalizeH="0" baseline="0" dirty="0">
                <a:ln>
                  <a:noFill/>
                </a:ln>
                <a:effectLst/>
                <a:latin typeface="Consolas" panose="020B0609020204030204" pitchFamily="49" charset="0"/>
              </a:rPr>
              <a:t> files.tar.gz | grep file50.txt</a:t>
            </a:r>
          </a:p>
        </p:txBody>
      </p:sp>
      <p:sp>
        <p:nvSpPr>
          <p:cNvPr id="6" name="CuadroTexto 5">
            <a:extLst>
              <a:ext uri="{FF2B5EF4-FFF2-40B4-BE49-F238E27FC236}">
                <a16:creationId xmlns:a16="http://schemas.microsoft.com/office/drawing/2014/main" id="{B8B58D54-2AF0-97D9-7703-1E60A3D90233}"/>
              </a:ext>
            </a:extLst>
          </p:cNvPr>
          <p:cNvSpPr txBox="1"/>
          <p:nvPr/>
        </p:nvSpPr>
        <p:spPr>
          <a:xfrm>
            <a:off x="978670" y="2626805"/>
            <a:ext cx="7960086" cy="463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nSpc>
                <a:spcPct val="150000"/>
              </a:lnSpc>
            </a:pPr>
            <a:r>
              <a:rPr kumimoji="0" lang="en-US" altLang="es-ES" b="1" i="0" u="none" strike="noStrike" cap="none" normalizeH="0" baseline="0" dirty="0">
                <a:ln>
                  <a:noFill/>
                </a:ln>
                <a:effectLst/>
                <a:latin typeface="Consolas" panose="020B0609020204030204" pitchFamily="49" charset="0"/>
              </a:rPr>
              <a:t>$ </a:t>
            </a:r>
            <a:r>
              <a:rPr kumimoji="0" lang="en-US" altLang="es-ES" b="1" i="0" u="none" strike="noStrike" cap="none" normalizeH="0" baseline="0" dirty="0" err="1">
                <a:ln>
                  <a:noFill/>
                </a:ln>
                <a:effectLst/>
                <a:latin typeface="Consolas" panose="020B0609020204030204" pitchFamily="49" charset="0"/>
              </a:rPr>
              <a:t>mkdir</a:t>
            </a:r>
            <a:r>
              <a:rPr kumimoji="0" lang="en-US" altLang="es-ES" b="1" i="0" u="none" strike="noStrike" cap="none" normalizeH="0" baseline="0" dirty="0">
                <a:ln>
                  <a:noFill/>
                </a:ln>
                <a:effectLst/>
                <a:latin typeface="Consolas" panose="020B0609020204030204" pitchFamily="49" charset="0"/>
              </a:rPr>
              <a:t> extracted_bz2 &amp;&amp; tar </a:t>
            </a:r>
            <a:r>
              <a:rPr kumimoji="0" lang="en-US" altLang="es-ES" b="1" i="0" u="none" strike="noStrike" cap="none" normalizeH="0" baseline="0" dirty="0" err="1">
                <a:ln>
                  <a:noFill/>
                </a:ln>
                <a:effectLst/>
                <a:latin typeface="Consolas" panose="020B0609020204030204" pitchFamily="49" charset="0"/>
              </a:rPr>
              <a:t>xjfC</a:t>
            </a:r>
            <a:r>
              <a:rPr kumimoji="0" lang="en-US" altLang="es-ES" b="1" i="0" u="none" strike="noStrike" cap="none" normalizeH="0" baseline="0" dirty="0">
                <a:ln>
                  <a:noFill/>
                </a:ln>
                <a:effectLst/>
                <a:latin typeface="Consolas" panose="020B0609020204030204" pitchFamily="49" charset="0"/>
              </a:rPr>
              <a:t> files.tar.bz2 extracted_bz2</a:t>
            </a:r>
          </a:p>
        </p:txBody>
      </p:sp>
    </p:spTree>
    <p:extLst>
      <p:ext uri="{BB962C8B-B14F-4D97-AF65-F5344CB8AC3E}">
        <p14:creationId xmlns:p14="http://schemas.microsoft.com/office/powerpoint/2010/main" val="31530702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ceHolder 1">
            <a:extLst>
              <a:ext uri="{FF2B5EF4-FFF2-40B4-BE49-F238E27FC236}">
                <a16:creationId xmlns:a16="http://schemas.microsoft.com/office/drawing/2014/main" id="{9A9F4793-A767-FD86-005F-83025CFFA323}"/>
              </a:ext>
            </a:extLst>
          </p:cNvPr>
          <p:cNvSpPr txBox="1">
            <a:spLocks/>
          </p:cNvSpPr>
          <p:nvPr/>
        </p:nvSpPr>
        <p:spPr>
          <a:xfrm>
            <a:off x="739740" y="388862"/>
            <a:ext cx="8700840" cy="784440"/>
          </a:xfrm>
          <a:prstGeom prst="rect">
            <a:avLst/>
          </a:prstGeom>
          <a:noFill/>
          <a:ln w="0">
            <a:noFill/>
          </a:ln>
        </p:spPr>
        <p:txBody>
          <a:bodyPr wrap="square" lIns="0" tIns="91440" rIns="0" bIns="91440" anchor="t">
            <a:noAutofit/>
          </a:bodyPr>
          <a:lstStyle>
            <a:lvl1pPr algn="l" defTabSz="914400" rtl="0" eaLnBrk="1" latinLnBrk="0" hangingPunct="1">
              <a:lnSpc>
                <a:spcPct val="90000"/>
              </a:lnSpc>
              <a:spcBef>
                <a:spcPct val="0"/>
              </a:spcBef>
              <a:buNone/>
              <a:defRPr sz="4400" b="0" i="0" kern="1200">
                <a:solidFill>
                  <a:schemeClr val="tx1"/>
                </a:solidFill>
                <a:latin typeface="+mj-lt"/>
                <a:ea typeface="+mj-ea"/>
                <a:cs typeface="+mj-cs"/>
              </a:defRPr>
            </a:lvl1pPr>
          </a:lstStyle>
          <a:p>
            <a:pPr>
              <a:lnSpc>
                <a:spcPct val="100000"/>
              </a:lnSpc>
              <a:tabLst>
                <a:tab pos="0" algn="l"/>
              </a:tabLst>
            </a:pPr>
            <a:r>
              <a:rPr lang="es-ES" sz="2800" spc="-1" dirty="0">
                <a:solidFill>
                  <a:schemeClr val="dk1"/>
                </a:solidFill>
                <a:latin typeface="Proxima Nova"/>
              </a:rPr>
              <a:t>Top / quizá mejor </a:t>
            </a:r>
            <a:r>
              <a:rPr lang="es-ES" sz="2800" spc="-1" dirty="0" err="1">
                <a:solidFill>
                  <a:schemeClr val="dk1"/>
                </a:solidFill>
                <a:latin typeface="Proxima Nova"/>
              </a:rPr>
              <a:t>ps</a:t>
            </a:r>
            <a:r>
              <a:rPr lang="es-ES" sz="2800" spc="-1" dirty="0">
                <a:solidFill>
                  <a:schemeClr val="dk1"/>
                </a:solidFill>
                <a:latin typeface="Proxima Nova"/>
              </a:rPr>
              <a:t> o </a:t>
            </a:r>
            <a:r>
              <a:rPr lang="es-ES" sz="2800" spc="-1" dirty="0" err="1">
                <a:solidFill>
                  <a:schemeClr val="dk1"/>
                </a:solidFill>
                <a:latin typeface="Proxima Nova"/>
              </a:rPr>
              <a:t>lsof</a:t>
            </a:r>
            <a:r>
              <a:rPr lang="es-ES" sz="2800" spc="-1" dirty="0">
                <a:solidFill>
                  <a:schemeClr val="dk1"/>
                </a:solidFill>
                <a:latin typeface="Proxima Nova"/>
              </a:rPr>
              <a:t> para manejar procesos</a:t>
            </a:r>
            <a:endParaRPr lang="es-ES" sz="2800" spc="-1" dirty="0">
              <a:solidFill>
                <a:srgbClr val="000000"/>
              </a:solidFill>
              <a:latin typeface="Arial"/>
            </a:endParaRPr>
          </a:p>
        </p:txBody>
      </p:sp>
      <p:sp>
        <p:nvSpPr>
          <p:cNvPr id="9" name="PlaceHolder 3">
            <a:extLst>
              <a:ext uri="{FF2B5EF4-FFF2-40B4-BE49-F238E27FC236}">
                <a16:creationId xmlns:a16="http://schemas.microsoft.com/office/drawing/2014/main" id="{BCC8B4A9-8578-FE4A-A04E-F3DD242295DB}"/>
              </a:ext>
            </a:extLst>
          </p:cNvPr>
          <p:cNvSpPr txBox="1">
            <a:spLocks/>
          </p:cNvSpPr>
          <p:nvPr/>
        </p:nvSpPr>
        <p:spPr>
          <a:xfrm>
            <a:off x="9012600" y="6753240"/>
            <a:ext cx="559440" cy="538560"/>
          </a:xfrm>
          <a:prstGeom prst="rect">
            <a:avLst/>
          </a:prstGeom>
          <a:noFill/>
          <a:ln w="0">
            <a:noFill/>
          </a:ln>
        </p:spPr>
        <p:txBody>
          <a:bodyPr lIns="90000" tIns="91440" rIns="90000" bIns="91440" anchor="ctr">
            <a:noAutofit/>
          </a:bodyPr>
          <a:lstStyle>
            <a:defPPr>
              <a:defRPr lang="es-ES"/>
            </a:defPPr>
            <a:lvl1pPr marL="0" indent="0" algn="r" defTabSz="914400" rtl="0" eaLnBrk="1" latinLnBrk="0" hangingPunct="1">
              <a:lnSpc>
                <a:spcPct val="100000"/>
              </a:lnSpc>
              <a:buNone/>
              <a:tabLst>
                <a:tab pos="0" algn="l"/>
              </a:tabLst>
              <a:defRPr lang="ca" sz="1000" b="0" strike="noStrike" kern="1200" spc="-1">
                <a:solidFill>
                  <a:schemeClr val="dk1"/>
                </a:solidFill>
                <a:latin typeface="Proxima Nova"/>
                <a:ea typeface="Proxima Nov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CA55A60-F011-4E84-B41B-743C779C0AE6}" type="slidenum">
              <a:rPr lang="es-ES" smtClean="0"/>
              <a:pPr/>
              <a:t>55</a:t>
            </a:fld>
            <a:endParaRPr lang="es-ES" dirty="0">
              <a:solidFill>
                <a:srgbClr val="000000"/>
              </a:solidFill>
              <a:latin typeface="Times New Roman"/>
            </a:endParaRPr>
          </a:p>
        </p:txBody>
      </p:sp>
      <p:sp>
        <p:nvSpPr>
          <p:cNvPr id="8" name="Rectangle 5">
            <a:extLst>
              <a:ext uri="{FF2B5EF4-FFF2-40B4-BE49-F238E27FC236}">
                <a16:creationId xmlns:a16="http://schemas.microsoft.com/office/drawing/2014/main" id="{2633E127-E663-AFC2-E25A-0BC0563A1498}"/>
              </a:ext>
            </a:extLst>
          </p:cNvPr>
          <p:cNvSpPr>
            <a:spLocks noChangeArrowheads="1"/>
          </p:cNvSpPr>
          <p:nvPr/>
        </p:nvSpPr>
        <p:spPr bwMode="auto">
          <a:xfrm>
            <a:off x="617820" y="975802"/>
            <a:ext cx="8470935" cy="3365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s-ES" u="none" strike="noStrike" cap="none" normalizeH="0" baseline="0" dirty="0">
                <a:ln>
                  <a:noFill/>
                </a:ln>
                <a:effectLst/>
                <a:latin typeface="Proxima Nova"/>
                <a:ea typeface="Lucida Sans Unicode" panose="020B0602030504020204" pitchFamily="34" charset="0"/>
              </a:rPr>
              <a:t>top: top program provides a dynamic real-time view of a running system. It can display system summary information, and a list of processes or threads currently being managed by the kernel.</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s-ES" b="1" i="1" u="none" strike="noStrike" cap="none" normalizeH="0" baseline="0" dirty="0">
                <a:ln>
                  <a:noFill/>
                </a:ln>
                <a:effectLst/>
                <a:latin typeface="Proxima Nova"/>
                <a:ea typeface="Lucida Sans Unicode" panose="020B0602030504020204" pitchFamily="34" charset="0"/>
              </a:rPr>
              <a:t>-b </a:t>
            </a:r>
            <a:r>
              <a:rPr kumimoji="0" lang="en-US" altLang="es-ES" u="none" strike="noStrike" cap="none" normalizeH="0" baseline="0" dirty="0">
                <a:ln>
                  <a:noFill/>
                </a:ln>
                <a:effectLst/>
                <a:latin typeface="Proxima Nova"/>
                <a:ea typeface="Lucida Sans Unicode" panose="020B0602030504020204" pitchFamily="34" charset="0"/>
              </a:rPr>
              <a:t>option: Starts top in 'Batch' mode, which could be useful for sending output from top to other programs or to a file. In this mode, top does not accept input and runs until the iterations limit you've set with the '-n' command-line option, or until killed.</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endParaRPr kumimoji="0" lang="es-ES" altLang="es-ES" sz="1800" u="none" strike="noStrike" cap="none" normalizeH="0" baseline="0" dirty="0">
              <a:ln>
                <a:noFill/>
              </a:ln>
              <a:effectLst/>
              <a:latin typeface="Arial" panose="020B0604020202020204" pitchFamily="34" charset="0"/>
            </a:endParaRPr>
          </a:p>
        </p:txBody>
      </p:sp>
      <p:sp>
        <p:nvSpPr>
          <p:cNvPr id="11" name="Rectangle 6">
            <a:extLst>
              <a:ext uri="{FF2B5EF4-FFF2-40B4-BE49-F238E27FC236}">
                <a16:creationId xmlns:a16="http://schemas.microsoft.com/office/drawing/2014/main" id="{2A7FED75-5E7F-A17F-1A6F-DDED2F41891F}"/>
              </a:ext>
            </a:extLst>
          </p:cNvPr>
          <p:cNvSpPr>
            <a:spLocks noChangeArrowheads="1"/>
          </p:cNvSpPr>
          <p:nvPr/>
        </p:nvSpPr>
        <p:spPr bwMode="auto">
          <a:xfrm>
            <a:off x="608796" y="2175425"/>
            <a:ext cx="10058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s-ES" sz="2400" b="0" i="0" u="none" strike="noStrike" cap="none" normalizeH="0" baseline="0">
                <a:ln>
                  <a:noFill/>
                </a:ln>
                <a:solidFill>
                  <a:schemeClr val="tx1"/>
                </a:solidFill>
                <a:effectLst/>
                <a:latin typeface="Arial" panose="020B0604020202020204" pitchFamily="34" charset="0"/>
                <a:ea typeface="Lucida Sans Unicode" panose="020B0602030504020204" pitchFamily="34" charset="0"/>
              </a:rPr>
            </a:br>
            <a:endParaRPr kumimoji="0" lang="en-US" altLang="es-E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361433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7762" name="Rectangle 2">
            <a:extLst>
              <a:ext uri="{FF2B5EF4-FFF2-40B4-BE49-F238E27FC236}">
                <a16:creationId xmlns:a16="http://schemas.microsoft.com/office/drawing/2014/main" id="{DA9CD30C-4B00-7ED6-EFFA-B5DFFBB6F18B}"/>
              </a:ext>
            </a:extLst>
          </p:cNvPr>
          <p:cNvSpPr>
            <a:spLocks noGrp="1" noChangeArrowheads="1"/>
          </p:cNvSpPr>
          <p:nvPr>
            <p:ph type="title"/>
          </p:nvPr>
        </p:nvSpPr>
        <p:spPr>
          <a:xfrm>
            <a:off x="533400" y="258763"/>
            <a:ext cx="9144000" cy="808037"/>
          </a:xfrm>
        </p:spPr>
        <p:txBody>
          <a:bodyPr/>
          <a:lstStyle/>
          <a:p>
            <a:r>
              <a:rPr lang="en-US" altLang="es-ES" sz="2800" spc="-1" dirty="0">
                <a:solidFill>
                  <a:schemeClr val="dk1"/>
                </a:solidFill>
                <a:latin typeface="Proxima Nova"/>
              </a:rPr>
              <a:t>Arithmetic expressions ( I)</a:t>
            </a:r>
          </a:p>
        </p:txBody>
      </p:sp>
      <p:sp>
        <p:nvSpPr>
          <p:cNvPr id="2677763" name="Rectangle 3">
            <a:extLst>
              <a:ext uri="{FF2B5EF4-FFF2-40B4-BE49-F238E27FC236}">
                <a16:creationId xmlns:a16="http://schemas.microsoft.com/office/drawing/2014/main" id="{B7C1E9EF-072E-BAC4-432B-CC30825CAF30}"/>
              </a:ext>
            </a:extLst>
          </p:cNvPr>
          <p:cNvSpPr>
            <a:spLocks noGrp="1" noChangeArrowheads="1"/>
          </p:cNvSpPr>
          <p:nvPr>
            <p:ph type="body" idx="1"/>
          </p:nvPr>
        </p:nvSpPr>
        <p:spPr>
          <a:xfrm>
            <a:off x="533400" y="1083566"/>
            <a:ext cx="9220200" cy="535757"/>
          </a:xfrm>
        </p:spPr>
        <p:txBody>
          <a:bodyPr>
            <a:normAutofit/>
          </a:bodyPr>
          <a:lstStyle/>
          <a:p>
            <a:pPr>
              <a:lnSpc>
                <a:spcPct val="150000"/>
              </a:lnSpc>
            </a:pPr>
            <a:r>
              <a:rPr lang="en-US" altLang="es-ES" sz="1800" dirty="0">
                <a:latin typeface="Proxima Nova"/>
              </a:rPr>
              <a:t>Below are the operators supported by bash for mathematical calculations:</a:t>
            </a:r>
          </a:p>
        </p:txBody>
      </p:sp>
      <p:graphicFrame>
        <p:nvGraphicFramePr>
          <p:cNvPr id="7" name="Tabla 6">
            <a:extLst>
              <a:ext uri="{FF2B5EF4-FFF2-40B4-BE49-F238E27FC236}">
                <a16:creationId xmlns:a16="http://schemas.microsoft.com/office/drawing/2014/main" id="{9F734DAB-AAA0-474D-0F69-FF42F2010E4A}"/>
              </a:ext>
            </a:extLst>
          </p:cNvPr>
          <p:cNvGraphicFramePr>
            <a:graphicFrameLocks noGrp="1"/>
          </p:cNvGraphicFramePr>
          <p:nvPr>
            <p:extLst>
              <p:ext uri="{D42A27DB-BD31-4B8C-83A1-F6EECF244321}">
                <p14:modId xmlns:p14="http://schemas.microsoft.com/office/powerpoint/2010/main" val="2558470798"/>
              </p:ext>
            </p:extLst>
          </p:nvPr>
        </p:nvGraphicFramePr>
        <p:xfrm>
          <a:off x="2071406" y="1622076"/>
          <a:ext cx="4433088" cy="2928606"/>
        </p:xfrm>
        <a:graphic>
          <a:graphicData uri="http://schemas.openxmlformats.org/drawingml/2006/table">
            <a:tbl>
              <a:tblPr/>
              <a:tblGrid>
                <a:gridCol w="1586193">
                  <a:extLst>
                    <a:ext uri="{9D8B030D-6E8A-4147-A177-3AD203B41FA5}">
                      <a16:colId xmlns:a16="http://schemas.microsoft.com/office/drawing/2014/main" val="2786713514"/>
                    </a:ext>
                  </a:extLst>
                </a:gridCol>
                <a:gridCol w="2846895">
                  <a:extLst>
                    <a:ext uri="{9D8B030D-6E8A-4147-A177-3AD203B41FA5}">
                      <a16:colId xmlns:a16="http://schemas.microsoft.com/office/drawing/2014/main" val="1277088463"/>
                    </a:ext>
                  </a:extLst>
                </a:gridCol>
              </a:tblGrid>
              <a:tr h="273378">
                <a:tc>
                  <a:txBody>
                    <a:bodyPr/>
                    <a:lstStyle/>
                    <a:p>
                      <a:pPr algn="ctr"/>
                      <a:r>
                        <a:rPr lang="es-ES" sz="2000" b="1" dirty="0" err="1"/>
                        <a:t>Operator</a:t>
                      </a:r>
                      <a:r>
                        <a:rPr lang="es-ES" sz="2000" b="1" dirty="0"/>
                        <a:t> </a:t>
                      </a:r>
                    </a:p>
                  </a:txBody>
                  <a:tcPr anchor="ctr">
                    <a:lnL>
                      <a:noFill/>
                    </a:lnL>
                    <a:lnR>
                      <a:noFill/>
                    </a:lnR>
                    <a:lnT>
                      <a:noFill/>
                    </a:lnT>
                    <a:lnB>
                      <a:noFill/>
                    </a:lnB>
                    <a:solidFill>
                      <a:schemeClr val="bg2"/>
                    </a:solidFill>
                  </a:tcPr>
                </a:tc>
                <a:tc>
                  <a:txBody>
                    <a:bodyPr/>
                    <a:lstStyle/>
                    <a:p>
                      <a:pPr lvl="1" algn="l"/>
                      <a:r>
                        <a:rPr lang="es-ES" sz="2000" b="1" dirty="0" err="1"/>
                        <a:t>Usage</a:t>
                      </a:r>
                      <a:endParaRPr lang="es-ES" sz="2000" b="1" dirty="0"/>
                    </a:p>
                  </a:txBody>
                  <a:tcPr anchor="ctr">
                    <a:lnL>
                      <a:noFill/>
                    </a:lnL>
                    <a:lnR>
                      <a:noFill/>
                    </a:lnR>
                    <a:lnT>
                      <a:noFill/>
                    </a:lnT>
                    <a:lnB>
                      <a:noFill/>
                    </a:lnB>
                    <a:solidFill>
                      <a:schemeClr val="bg2"/>
                    </a:solidFill>
                  </a:tcPr>
                </a:tc>
                <a:extLst>
                  <a:ext uri="{0D108BD9-81ED-4DB2-BD59-A6C34878D82A}">
                    <a16:rowId xmlns:a16="http://schemas.microsoft.com/office/drawing/2014/main" val="2447349033"/>
                  </a:ext>
                </a:extLst>
              </a:tr>
              <a:tr h="422061">
                <a:tc>
                  <a:txBody>
                    <a:bodyPr/>
                    <a:lstStyle/>
                    <a:p>
                      <a:pPr algn="ctr"/>
                      <a:r>
                        <a:rPr lang="es-ES" sz="1800" dirty="0"/>
                        <a:t>+</a:t>
                      </a:r>
                    </a:p>
                  </a:txBody>
                  <a:tcPr anchor="ctr">
                    <a:lnL>
                      <a:noFill/>
                    </a:lnL>
                    <a:lnR>
                      <a:noFill/>
                    </a:lnR>
                    <a:lnT>
                      <a:noFill/>
                    </a:lnT>
                    <a:lnB>
                      <a:noFill/>
                    </a:lnB>
                  </a:tcPr>
                </a:tc>
                <a:tc>
                  <a:txBody>
                    <a:bodyPr/>
                    <a:lstStyle/>
                    <a:p>
                      <a:pPr lvl="1"/>
                      <a:r>
                        <a:rPr lang="es-ES" sz="1800" dirty="0" err="1"/>
                        <a:t>addition</a:t>
                      </a:r>
                      <a:endParaRPr lang="es-ES" sz="1800" dirty="0"/>
                    </a:p>
                  </a:txBody>
                  <a:tcPr anchor="ctr">
                    <a:lnL>
                      <a:noFill/>
                    </a:lnL>
                    <a:lnR>
                      <a:noFill/>
                    </a:lnR>
                    <a:lnT>
                      <a:noFill/>
                    </a:lnT>
                    <a:lnB>
                      <a:noFill/>
                    </a:lnB>
                  </a:tcPr>
                </a:tc>
                <a:extLst>
                  <a:ext uri="{0D108BD9-81ED-4DB2-BD59-A6C34878D82A}">
                    <a16:rowId xmlns:a16="http://schemas.microsoft.com/office/drawing/2014/main" val="2981405285"/>
                  </a:ext>
                </a:extLst>
              </a:tr>
              <a:tr h="422061">
                <a:tc>
                  <a:txBody>
                    <a:bodyPr/>
                    <a:lstStyle/>
                    <a:p>
                      <a:pPr algn="ctr"/>
                      <a:r>
                        <a:rPr lang="es-ES" sz="1800" dirty="0"/>
                        <a:t>-</a:t>
                      </a:r>
                    </a:p>
                  </a:txBody>
                  <a:tcPr anchor="ctr">
                    <a:lnL>
                      <a:noFill/>
                    </a:lnL>
                    <a:lnR>
                      <a:noFill/>
                    </a:lnR>
                    <a:lnT>
                      <a:noFill/>
                    </a:lnT>
                    <a:lnB>
                      <a:noFill/>
                    </a:lnB>
                    <a:solidFill>
                      <a:schemeClr val="bg2">
                        <a:lumMod val="40000"/>
                        <a:lumOff val="60000"/>
                      </a:schemeClr>
                    </a:solidFill>
                  </a:tcPr>
                </a:tc>
                <a:tc>
                  <a:txBody>
                    <a:bodyPr/>
                    <a:lstStyle/>
                    <a:p>
                      <a:pPr lvl="1"/>
                      <a:r>
                        <a:rPr lang="es-ES" sz="1800" dirty="0" err="1"/>
                        <a:t>subtraction</a:t>
                      </a:r>
                      <a:endParaRPr lang="es-ES" sz="1800" dirty="0"/>
                    </a:p>
                  </a:txBody>
                  <a:tcPr anchor="ctr">
                    <a:lnL>
                      <a:noFill/>
                    </a:lnL>
                    <a:lnR>
                      <a:noFill/>
                    </a:lnR>
                    <a:lnT>
                      <a:noFill/>
                    </a:lnT>
                    <a:lnB>
                      <a:noFill/>
                    </a:lnB>
                    <a:solidFill>
                      <a:schemeClr val="bg2">
                        <a:lumMod val="40000"/>
                        <a:lumOff val="60000"/>
                      </a:schemeClr>
                    </a:solidFill>
                  </a:tcPr>
                </a:tc>
                <a:extLst>
                  <a:ext uri="{0D108BD9-81ED-4DB2-BD59-A6C34878D82A}">
                    <a16:rowId xmlns:a16="http://schemas.microsoft.com/office/drawing/2014/main" val="3563201929"/>
                  </a:ext>
                </a:extLst>
              </a:tr>
              <a:tr h="422061">
                <a:tc>
                  <a:txBody>
                    <a:bodyPr/>
                    <a:lstStyle/>
                    <a:p>
                      <a:pPr algn="ctr"/>
                      <a:r>
                        <a:rPr lang="es-ES" sz="1800" dirty="0"/>
                        <a:t>*</a:t>
                      </a:r>
                    </a:p>
                  </a:txBody>
                  <a:tcPr anchor="ctr">
                    <a:lnL>
                      <a:noFill/>
                    </a:lnL>
                    <a:lnR>
                      <a:noFill/>
                    </a:lnR>
                    <a:lnT>
                      <a:noFill/>
                    </a:lnT>
                    <a:lnB>
                      <a:noFill/>
                    </a:lnB>
                  </a:tcPr>
                </a:tc>
                <a:tc>
                  <a:txBody>
                    <a:bodyPr/>
                    <a:lstStyle/>
                    <a:p>
                      <a:pPr lvl="1"/>
                      <a:r>
                        <a:rPr lang="es-ES" sz="1800" dirty="0" err="1"/>
                        <a:t>multiplication</a:t>
                      </a:r>
                      <a:endParaRPr lang="es-ES" sz="1800" dirty="0"/>
                    </a:p>
                  </a:txBody>
                  <a:tcPr anchor="ctr">
                    <a:lnL>
                      <a:noFill/>
                    </a:lnL>
                    <a:lnR>
                      <a:noFill/>
                    </a:lnR>
                    <a:lnT>
                      <a:noFill/>
                    </a:lnT>
                    <a:lnB>
                      <a:noFill/>
                    </a:lnB>
                  </a:tcPr>
                </a:tc>
                <a:extLst>
                  <a:ext uri="{0D108BD9-81ED-4DB2-BD59-A6C34878D82A}">
                    <a16:rowId xmlns:a16="http://schemas.microsoft.com/office/drawing/2014/main" val="4018483778"/>
                  </a:ext>
                </a:extLst>
              </a:tr>
              <a:tr h="422061">
                <a:tc>
                  <a:txBody>
                    <a:bodyPr/>
                    <a:lstStyle/>
                    <a:p>
                      <a:pPr algn="ctr"/>
                      <a:r>
                        <a:rPr lang="es-ES" sz="1800" dirty="0"/>
                        <a:t>/</a:t>
                      </a:r>
                    </a:p>
                  </a:txBody>
                  <a:tcPr anchor="ctr">
                    <a:lnL>
                      <a:noFill/>
                    </a:lnL>
                    <a:lnR>
                      <a:noFill/>
                    </a:lnR>
                    <a:lnT>
                      <a:noFill/>
                    </a:lnT>
                    <a:lnB>
                      <a:noFill/>
                    </a:lnB>
                    <a:solidFill>
                      <a:schemeClr val="bg2">
                        <a:lumMod val="40000"/>
                        <a:lumOff val="60000"/>
                      </a:schemeClr>
                    </a:solidFill>
                  </a:tcPr>
                </a:tc>
                <a:tc>
                  <a:txBody>
                    <a:bodyPr/>
                    <a:lstStyle/>
                    <a:p>
                      <a:pPr lvl="1"/>
                      <a:r>
                        <a:rPr lang="es-ES" sz="1800" dirty="0" err="1"/>
                        <a:t>division</a:t>
                      </a:r>
                      <a:endParaRPr lang="es-ES" sz="1800" dirty="0"/>
                    </a:p>
                  </a:txBody>
                  <a:tcPr anchor="ctr">
                    <a:lnL>
                      <a:noFill/>
                    </a:lnL>
                    <a:lnR>
                      <a:noFill/>
                    </a:lnR>
                    <a:lnT>
                      <a:noFill/>
                    </a:lnT>
                    <a:lnB>
                      <a:noFill/>
                    </a:lnB>
                    <a:solidFill>
                      <a:schemeClr val="bg2">
                        <a:lumMod val="40000"/>
                        <a:lumOff val="60000"/>
                      </a:schemeClr>
                    </a:solidFill>
                  </a:tcPr>
                </a:tc>
                <a:extLst>
                  <a:ext uri="{0D108BD9-81ED-4DB2-BD59-A6C34878D82A}">
                    <a16:rowId xmlns:a16="http://schemas.microsoft.com/office/drawing/2014/main" val="1696107765"/>
                  </a:ext>
                </a:extLst>
              </a:tr>
              <a:tr h="422061">
                <a:tc>
                  <a:txBody>
                    <a:bodyPr/>
                    <a:lstStyle/>
                    <a:p>
                      <a:pPr algn="ctr"/>
                      <a:r>
                        <a:rPr lang="es-ES" sz="1800" dirty="0"/>
                        <a:t>**</a:t>
                      </a:r>
                    </a:p>
                  </a:txBody>
                  <a:tcPr anchor="ctr">
                    <a:lnL>
                      <a:noFill/>
                    </a:lnL>
                    <a:lnR>
                      <a:noFill/>
                    </a:lnR>
                    <a:lnT>
                      <a:noFill/>
                    </a:lnT>
                    <a:lnB>
                      <a:noFill/>
                    </a:lnB>
                  </a:tcPr>
                </a:tc>
                <a:tc>
                  <a:txBody>
                    <a:bodyPr/>
                    <a:lstStyle/>
                    <a:p>
                      <a:pPr lvl="1"/>
                      <a:r>
                        <a:rPr lang="es-ES" sz="1800" dirty="0" err="1"/>
                        <a:t>exponentiation</a:t>
                      </a:r>
                      <a:endParaRPr lang="es-ES" sz="1800" dirty="0"/>
                    </a:p>
                  </a:txBody>
                  <a:tcPr anchor="ctr">
                    <a:lnL>
                      <a:noFill/>
                    </a:lnL>
                    <a:lnR>
                      <a:noFill/>
                    </a:lnR>
                    <a:lnT>
                      <a:noFill/>
                    </a:lnT>
                    <a:lnB>
                      <a:noFill/>
                    </a:lnB>
                  </a:tcPr>
                </a:tc>
                <a:extLst>
                  <a:ext uri="{0D108BD9-81ED-4DB2-BD59-A6C34878D82A}">
                    <a16:rowId xmlns:a16="http://schemas.microsoft.com/office/drawing/2014/main" val="3113047450"/>
                  </a:ext>
                </a:extLst>
              </a:tr>
              <a:tr h="422061">
                <a:tc>
                  <a:txBody>
                    <a:bodyPr/>
                    <a:lstStyle/>
                    <a:p>
                      <a:pPr algn="ctr"/>
                      <a:r>
                        <a:rPr lang="es-ES" sz="1800" dirty="0"/>
                        <a:t>%</a:t>
                      </a:r>
                    </a:p>
                  </a:txBody>
                  <a:tcPr anchor="ctr">
                    <a:lnL>
                      <a:noFill/>
                    </a:lnL>
                    <a:lnR>
                      <a:noFill/>
                    </a:lnR>
                    <a:lnT>
                      <a:noFill/>
                    </a:lnT>
                    <a:lnB>
                      <a:noFill/>
                    </a:lnB>
                    <a:solidFill>
                      <a:schemeClr val="bg2">
                        <a:lumMod val="40000"/>
                        <a:lumOff val="60000"/>
                      </a:schemeClr>
                    </a:solidFill>
                  </a:tcPr>
                </a:tc>
                <a:tc>
                  <a:txBody>
                    <a:bodyPr/>
                    <a:lstStyle/>
                    <a:p>
                      <a:pPr lvl="1"/>
                      <a:r>
                        <a:rPr lang="es-ES" sz="1800" dirty="0" err="1"/>
                        <a:t>modulus</a:t>
                      </a:r>
                      <a:endParaRPr lang="es-ES" sz="1800" dirty="0"/>
                    </a:p>
                  </a:txBody>
                  <a:tcPr anchor="ctr">
                    <a:lnL>
                      <a:noFill/>
                    </a:lnL>
                    <a:lnR>
                      <a:noFill/>
                    </a:lnR>
                    <a:lnT>
                      <a:noFill/>
                    </a:lnT>
                    <a:lnB>
                      <a:noFill/>
                    </a:lnB>
                    <a:solidFill>
                      <a:schemeClr val="bg2">
                        <a:lumMod val="40000"/>
                        <a:lumOff val="60000"/>
                      </a:schemeClr>
                    </a:solidFill>
                  </a:tcPr>
                </a:tc>
                <a:extLst>
                  <a:ext uri="{0D108BD9-81ED-4DB2-BD59-A6C34878D82A}">
                    <a16:rowId xmlns:a16="http://schemas.microsoft.com/office/drawing/2014/main" val="1480333667"/>
                  </a:ext>
                </a:extLst>
              </a:tr>
            </a:tbl>
          </a:graphicData>
        </a:graphic>
      </p:graphicFrame>
      <p:sp>
        <p:nvSpPr>
          <p:cNvPr id="8" name="Rectangle 3">
            <a:extLst>
              <a:ext uri="{FF2B5EF4-FFF2-40B4-BE49-F238E27FC236}">
                <a16:creationId xmlns:a16="http://schemas.microsoft.com/office/drawing/2014/main" id="{C209928A-8D34-DF03-A718-C2F3CCC1F504}"/>
              </a:ext>
            </a:extLst>
          </p:cNvPr>
          <p:cNvSpPr txBox="1">
            <a:spLocks noChangeArrowheads="1"/>
          </p:cNvSpPr>
          <p:nvPr/>
        </p:nvSpPr>
        <p:spPr>
          <a:xfrm>
            <a:off x="666946" y="4637200"/>
            <a:ext cx="9220200" cy="1256346"/>
          </a:xfrm>
          <a:prstGeom prst="rect">
            <a:avLst/>
          </a:prstGeom>
          <a:noFill/>
          <a:ln w="0">
            <a:noFill/>
          </a:ln>
        </p:spPr>
        <p:txBody>
          <a:bodyPr lIns="0" tIns="0" rIns="0" bIns="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es-ES" sz="1800" dirty="0">
                <a:latin typeface="Proxima Nova"/>
              </a:rPr>
              <a:t>The format for the </a:t>
            </a:r>
            <a:r>
              <a:rPr lang="en-US" altLang="es-ES" sz="1800" b="1" dirty="0">
                <a:latin typeface="Proxima Nova"/>
              </a:rPr>
              <a:t>Bash arithmetic expansion is $(( arithmetic expression )</a:t>
            </a:r>
            <a:r>
              <a:rPr lang="en-US" altLang="es-ES" sz="1800" dirty="0">
                <a:latin typeface="Proxima Nova"/>
              </a:rPr>
              <a:t>). Numerical expressions can also be calculated and stored in a variable using the syntax below:</a:t>
            </a:r>
          </a:p>
        </p:txBody>
      </p:sp>
      <p:sp>
        <p:nvSpPr>
          <p:cNvPr id="9" name="Rectangle 4">
            <a:extLst>
              <a:ext uri="{FF2B5EF4-FFF2-40B4-BE49-F238E27FC236}">
                <a16:creationId xmlns:a16="http://schemas.microsoft.com/office/drawing/2014/main" id="{1CF5731E-4529-22FA-F4F7-0DB5B1C6DB89}"/>
              </a:ext>
            </a:extLst>
          </p:cNvPr>
          <p:cNvSpPr>
            <a:spLocks noChangeArrowheads="1"/>
          </p:cNvSpPr>
          <p:nvPr/>
        </p:nvSpPr>
        <p:spPr bwMode="auto">
          <a:xfrm>
            <a:off x="1228475" y="5893546"/>
            <a:ext cx="8063845" cy="1282402"/>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0" i="0" u="none" strike="noStrike" cap="none" normalizeH="0" baseline="0" dirty="0">
                <a:ln>
                  <a:noFill/>
                </a:ln>
                <a:solidFill>
                  <a:srgbClr val="1F7199"/>
                </a:solidFill>
                <a:effectLst/>
                <a:latin typeface="Proxima Nova"/>
              </a:rPr>
              <a:t>#!/bin/bash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0" i="0" u="none" strike="noStrike" cap="none" normalizeH="0" baseline="0" dirty="0" err="1">
                <a:ln>
                  <a:noFill/>
                </a:ln>
                <a:solidFill>
                  <a:srgbClr val="444444"/>
                </a:solidFill>
                <a:effectLst/>
                <a:latin typeface="Proxima Nova"/>
              </a:rPr>
              <a:t>var</a:t>
            </a:r>
            <a:r>
              <a:rPr kumimoji="0" lang="es-ES" altLang="es-ES" b="0" i="0" u="none" strike="noStrike" cap="none" normalizeH="0" baseline="0" dirty="0">
                <a:ln>
                  <a:noFill/>
                </a:ln>
                <a:solidFill>
                  <a:srgbClr val="444444"/>
                </a:solidFill>
                <a:effectLst/>
                <a:latin typeface="Proxima Nova"/>
              </a:rPr>
              <a:t>=$((3+9))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0" i="0" u="none" strike="noStrike" cap="none" normalizeH="0" baseline="0" dirty="0">
                <a:ln>
                  <a:noFill/>
                </a:ln>
                <a:solidFill>
                  <a:srgbClr val="397300"/>
                </a:solidFill>
                <a:effectLst/>
                <a:latin typeface="Proxima Nova"/>
              </a:rPr>
              <a:t>echo</a:t>
            </a:r>
            <a:r>
              <a:rPr kumimoji="0" lang="es-ES" altLang="es-ES" b="0" i="0" u="none" strike="noStrike" cap="none" normalizeH="0" baseline="0" dirty="0">
                <a:ln>
                  <a:noFill/>
                </a:ln>
                <a:solidFill>
                  <a:srgbClr val="444444"/>
                </a:solidFill>
                <a:effectLst/>
                <a:latin typeface="Proxima Nova"/>
              </a:rPr>
              <a:t> </a:t>
            </a:r>
            <a:r>
              <a:rPr kumimoji="0" lang="es-ES" altLang="es-ES" b="0" i="0" u="none" strike="noStrike" cap="none" normalizeH="0" baseline="0" dirty="0">
                <a:ln>
                  <a:noFill/>
                </a:ln>
                <a:solidFill>
                  <a:srgbClr val="BC6060"/>
                </a:solidFill>
                <a:effectLst/>
                <a:latin typeface="Proxima Nova"/>
              </a:rPr>
              <a:t>$</a:t>
            </a:r>
            <a:r>
              <a:rPr kumimoji="0" lang="es-ES" altLang="es-ES" b="0" i="0" u="none" strike="noStrike" cap="none" normalizeH="0" baseline="0" dirty="0" err="1">
                <a:ln>
                  <a:noFill/>
                </a:ln>
                <a:solidFill>
                  <a:srgbClr val="BC6060"/>
                </a:solidFill>
                <a:effectLst/>
                <a:latin typeface="Proxima Nova"/>
              </a:rPr>
              <a:t>var</a:t>
            </a:r>
            <a:r>
              <a:rPr kumimoji="0" lang="es-ES" altLang="es-ES" b="0" i="0" u="none" strike="noStrike" cap="none" normalizeH="0" baseline="0" dirty="0">
                <a:ln>
                  <a:noFill/>
                </a:ln>
                <a:solidFill>
                  <a:schemeClr val="tx1"/>
                </a:solidFill>
                <a:effectLst/>
                <a:latin typeface="Proxima Nova"/>
              </a:rPr>
              <a:t> </a:t>
            </a:r>
          </a:p>
        </p:txBody>
      </p:sp>
      <p:sp>
        <p:nvSpPr>
          <p:cNvPr id="10" name="PlaceHolder 3">
            <a:extLst>
              <a:ext uri="{FF2B5EF4-FFF2-40B4-BE49-F238E27FC236}">
                <a16:creationId xmlns:a16="http://schemas.microsoft.com/office/drawing/2014/main" id="{CE0C646A-BBAE-7096-693D-FDE136C916B0}"/>
              </a:ext>
            </a:extLst>
          </p:cNvPr>
          <p:cNvSpPr txBox="1">
            <a:spLocks/>
          </p:cNvSpPr>
          <p:nvPr/>
        </p:nvSpPr>
        <p:spPr>
          <a:xfrm>
            <a:off x="9012600" y="6753240"/>
            <a:ext cx="559440" cy="538560"/>
          </a:xfrm>
          <a:prstGeom prst="rect">
            <a:avLst/>
          </a:prstGeom>
          <a:noFill/>
          <a:ln w="0">
            <a:noFill/>
          </a:ln>
        </p:spPr>
        <p:txBody>
          <a:bodyPr lIns="90000" tIns="91440" rIns="90000" bIns="91440" anchor="ctr">
            <a:noAutofit/>
          </a:bodyPr>
          <a:lstStyle>
            <a:defPPr>
              <a:defRPr lang="es-ES"/>
            </a:defPPr>
            <a:lvl1pPr marL="0" indent="0" algn="r" defTabSz="914400" rtl="0" eaLnBrk="1" latinLnBrk="0" hangingPunct="1">
              <a:lnSpc>
                <a:spcPct val="100000"/>
              </a:lnSpc>
              <a:buNone/>
              <a:tabLst>
                <a:tab pos="0" algn="l"/>
              </a:tabLst>
              <a:defRPr lang="ca" sz="1000" b="0" strike="noStrike" kern="1200" spc="-1">
                <a:solidFill>
                  <a:schemeClr val="dk1"/>
                </a:solidFill>
                <a:latin typeface="Proxima Nova"/>
                <a:ea typeface="Proxima Nov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CA55A60-F011-4E84-B41B-743C779C0AE6}" type="slidenum">
              <a:rPr lang="es-ES" smtClean="0"/>
              <a:pPr/>
              <a:t>56</a:t>
            </a:fld>
            <a:endParaRPr lang="es-ES" dirty="0">
              <a:solidFill>
                <a:srgbClr val="000000"/>
              </a:solidFill>
              <a:latin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7762" name="Rectangle 2">
            <a:extLst>
              <a:ext uri="{FF2B5EF4-FFF2-40B4-BE49-F238E27FC236}">
                <a16:creationId xmlns:a16="http://schemas.microsoft.com/office/drawing/2014/main" id="{DA9CD30C-4B00-7ED6-EFFA-B5DFFBB6F18B}"/>
              </a:ext>
            </a:extLst>
          </p:cNvPr>
          <p:cNvSpPr>
            <a:spLocks noGrp="1" noChangeArrowheads="1"/>
          </p:cNvSpPr>
          <p:nvPr>
            <p:ph type="title"/>
          </p:nvPr>
        </p:nvSpPr>
        <p:spPr>
          <a:xfrm>
            <a:off x="533400" y="258763"/>
            <a:ext cx="9144000" cy="808037"/>
          </a:xfrm>
        </p:spPr>
        <p:txBody>
          <a:bodyPr/>
          <a:lstStyle/>
          <a:p>
            <a:r>
              <a:rPr lang="en-US" altLang="es-ES" sz="2800" spc="-1" dirty="0">
                <a:solidFill>
                  <a:schemeClr val="dk1"/>
                </a:solidFill>
                <a:latin typeface="Proxima Nova"/>
              </a:rPr>
              <a:t>Arithmetic expressions ( II)</a:t>
            </a:r>
          </a:p>
        </p:txBody>
      </p:sp>
      <p:sp>
        <p:nvSpPr>
          <p:cNvPr id="2677763" name="Rectangle 3">
            <a:extLst>
              <a:ext uri="{FF2B5EF4-FFF2-40B4-BE49-F238E27FC236}">
                <a16:creationId xmlns:a16="http://schemas.microsoft.com/office/drawing/2014/main" id="{B7C1E9EF-072E-BAC4-432B-CC30825CAF30}"/>
              </a:ext>
            </a:extLst>
          </p:cNvPr>
          <p:cNvSpPr>
            <a:spLocks noGrp="1" noChangeArrowheads="1"/>
          </p:cNvSpPr>
          <p:nvPr>
            <p:ph type="body" idx="1"/>
          </p:nvPr>
        </p:nvSpPr>
        <p:spPr>
          <a:xfrm>
            <a:off x="533400" y="1198775"/>
            <a:ext cx="9220200" cy="535757"/>
          </a:xfrm>
        </p:spPr>
        <p:txBody>
          <a:bodyPr>
            <a:noAutofit/>
          </a:bodyPr>
          <a:lstStyle/>
          <a:p>
            <a:pPr>
              <a:lnSpc>
                <a:spcPct val="150000"/>
              </a:lnSpc>
            </a:pPr>
            <a:r>
              <a:rPr lang="en-US" altLang="es-ES" sz="1800" dirty="0">
                <a:latin typeface="Proxima Nova"/>
              </a:rPr>
              <a:t>Natively, Bash can only do integer arithmetic, if you need to do arithmetic operations that requires floating-point</a:t>
            </a:r>
          </a:p>
        </p:txBody>
      </p:sp>
      <p:sp>
        <p:nvSpPr>
          <p:cNvPr id="10" name="PlaceHolder 3">
            <a:extLst>
              <a:ext uri="{FF2B5EF4-FFF2-40B4-BE49-F238E27FC236}">
                <a16:creationId xmlns:a16="http://schemas.microsoft.com/office/drawing/2014/main" id="{CE0C646A-BBAE-7096-693D-FDE136C916B0}"/>
              </a:ext>
            </a:extLst>
          </p:cNvPr>
          <p:cNvSpPr txBox="1">
            <a:spLocks/>
          </p:cNvSpPr>
          <p:nvPr/>
        </p:nvSpPr>
        <p:spPr>
          <a:xfrm>
            <a:off x="9012600" y="6753240"/>
            <a:ext cx="559440" cy="538560"/>
          </a:xfrm>
          <a:prstGeom prst="rect">
            <a:avLst/>
          </a:prstGeom>
          <a:noFill/>
          <a:ln w="0">
            <a:noFill/>
          </a:ln>
        </p:spPr>
        <p:txBody>
          <a:bodyPr lIns="90000" tIns="91440" rIns="90000" bIns="91440" anchor="ctr">
            <a:noAutofit/>
          </a:bodyPr>
          <a:lstStyle>
            <a:defPPr>
              <a:defRPr lang="es-ES"/>
            </a:defPPr>
            <a:lvl1pPr marL="0" indent="0" algn="r" defTabSz="914400" rtl="0" eaLnBrk="1" latinLnBrk="0" hangingPunct="1">
              <a:lnSpc>
                <a:spcPct val="100000"/>
              </a:lnSpc>
              <a:buNone/>
              <a:tabLst>
                <a:tab pos="0" algn="l"/>
              </a:tabLst>
              <a:defRPr lang="ca" sz="1000" b="0" strike="noStrike" kern="1200" spc="-1">
                <a:solidFill>
                  <a:schemeClr val="dk1"/>
                </a:solidFill>
                <a:latin typeface="Proxima Nova"/>
                <a:ea typeface="Proxima Nov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CA55A60-F011-4E84-B41B-743C779C0AE6}" type="slidenum">
              <a:rPr lang="es-ES" smtClean="0"/>
              <a:pPr/>
              <a:t>57</a:t>
            </a:fld>
            <a:endParaRPr lang="es-ES" dirty="0">
              <a:solidFill>
                <a:srgbClr val="000000"/>
              </a:solidFill>
              <a:latin typeface="Times New Roman"/>
            </a:endParaRPr>
          </a:p>
        </p:txBody>
      </p:sp>
      <p:sp>
        <p:nvSpPr>
          <p:cNvPr id="2" name="Rectangle 3">
            <a:extLst>
              <a:ext uri="{FF2B5EF4-FFF2-40B4-BE49-F238E27FC236}">
                <a16:creationId xmlns:a16="http://schemas.microsoft.com/office/drawing/2014/main" id="{AB150E37-C68B-CBC0-7DAE-2767D13BEECC}"/>
              </a:ext>
            </a:extLst>
          </p:cNvPr>
          <p:cNvSpPr txBox="1">
            <a:spLocks noChangeArrowheads="1"/>
          </p:cNvSpPr>
          <p:nvPr/>
        </p:nvSpPr>
        <p:spPr>
          <a:xfrm>
            <a:off x="533400" y="2162386"/>
            <a:ext cx="9220200" cy="535757"/>
          </a:xfrm>
          <a:prstGeom prst="rect">
            <a:avLst/>
          </a:prstGeom>
          <a:noFill/>
          <a:ln w="0">
            <a:noFill/>
          </a:ln>
        </p:spPr>
        <p:txBody>
          <a:bodyPr lIns="0" tIns="0" rIns="0" bIns="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es-ES" sz="1800" dirty="0">
                <a:latin typeface="Proxima Nova"/>
              </a:rPr>
              <a:t>Since you can’t do floating-point arithmetic natively in Bash, you will have to use a command-line tool. The most common one is “ </a:t>
            </a:r>
            <a:r>
              <a:rPr lang="en-US" altLang="es-ES" sz="1800" b="1" dirty="0" err="1">
                <a:latin typeface="Proxima Nova"/>
              </a:rPr>
              <a:t>bc</a:t>
            </a:r>
            <a:r>
              <a:rPr lang="en-US" altLang="es-ES" sz="1800" dirty="0">
                <a:latin typeface="Proxima Nova"/>
              </a:rPr>
              <a:t> - An arbitrary precision calculator language”.</a:t>
            </a:r>
          </a:p>
        </p:txBody>
      </p:sp>
      <p:sp>
        <p:nvSpPr>
          <p:cNvPr id="3" name="Rectangle 1">
            <a:extLst>
              <a:ext uri="{FF2B5EF4-FFF2-40B4-BE49-F238E27FC236}">
                <a16:creationId xmlns:a16="http://schemas.microsoft.com/office/drawing/2014/main" id="{940058BD-F62B-7A6C-7D91-6731EF31C272}"/>
              </a:ext>
            </a:extLst>
          </p:cNvPr>
          <p:cNvSpPr>
            <a:spLocks noChangeArrowheads="1"/>
          </p:cNvSpPr>
          <p:nvPr/>
        </p:nvSpPr>
        <p:spPr bwMode="auto">
          <a:xfrm>
            <a:off x="876692" y="3619412"/>
            <a:ext cx="8305015" cy="1697901"/>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0" i="0" u="none" strike="noStrike" cap="none" normalizeH="0" baseline="0" dirty="0">
                <a:ln>
                  <a:noFill/>
                </a:ln>
                <a:solidFill>
                  <a:srgbClr val="444444"/>
                </a:solidFill>
                <a:effectLst/>
                <a:latin typeface="Proxima Nova"/>
              </a:rPr>
              <a:t>$ echo </a:t>
            </a:r>
            <a:r>
              <a:rPr kumimoji="0" lang="es-ES" altLang="es-ES" b="0" i="0" u="none" strike="noStrike" cap="none" normalizeH="0" baseline="0" dirty="0">
                <a:ln>
                  <a:noFill/>
                </a:ln>
                <a:solidFill>
                  <a:srgbClr val="880000"/>
                </a:solidFill>
                <a:effectLst/>
                <a:latin typeface="Proxima Nova"/>
              </a:rPr>
              <a:t>"2.5+3.75"</a:t>
            </a:r>
            <a:r>
              <a:rPr kumimoji="0" lang="es-ES" altLang="es-ES" b="0" i="0" u="none" strike="noStrike" cap="none" normalizeH="0" baseline="0" dirty="0">
                <a:ln>
                  <a:noFill/>
                </a:ln>
                <a:solidFill>
                  <a:srgbClr val="444444"/>
                </a:solidFill>
                <a:effectLst/>
                <a:latin typeface="Proxima Nova"/>
              </a:rPr>
              <a:t> </a:t>
            </a:r>
            <a:r>
              <a:rPr kumimoji="0" lang="es-ES" altLang="es-ES" b="0" i="0" u="none" strike="noStrike" cap="none" normalizeH="0" baseline="0" dirty="0">
                <a:ln>
                  <a:noFill/>
                </a:ln>
                <a:solidFill>
                  <a:srgbClr val="880000"/>
                </a:solidFill>
                <a:effectLst/>
                <a:latin typeface="Proxima Nova"/>
              </a:rPr>
              <a:t>| </a:t>
            </a:r>
            <a:r>
              <a:rPr kumimoji="0" lang="es-ES" altLang="es-ES" b="0" i="0" u="none" strike="noStrike" cap="none" normalizeH="0" baseline="0" dirty="0" err="1">
                <a:ln>
                  <a:noFill/>
                </a:ln>
                <a:solidFill>
                  <a:srgbClr val="880000"/>
                </a:solidFill>
                <a:effectLst/>
                <a:latin typeface="Proxima Nova"/>
              </a:rPr>
              <a:t>bc</a:t>
            </a: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0" i="0" u="none" strike="noStrike" cap="none" normalizeH="0" baseline="0" dirty="0">
                <a:ln>
                  <a:noFill/>
                </a:ln>
                <a:solidFill>
                  <a:srgbClr val="880000"/>
                </a:solidFill>
                <a:effectLst/>
                <a:latin typeface="Proxima Nova"/>
              </a:rPr>
              <a:t>6.25</a:t>
            </a:r>
            <a:r>
              <a:rPr kumimoji="0" lang="es-ES" altLang="es-ES" b="0" i="0" u="none" strike="noStrike" cap="none" normalizeH="0" baseline="0" dirty="0">
                <a:ln>
                  <a:noFill/>
                </a:ln>
                <a:solidFill>
                  <a:schemeClr val="tx1"/>
                </a:solidFill>
                <a:effectLst/>
                <a:latin typeface="Proxima Nova"/>
              </a:rPr>
              <a:t> </a:t>
            </a:r>
          </a:p>
          <a:p>
            <a:pPr eaLnBrk="0" fontAlgn="base" hangingPunct="0">
              <a:lnSpc>
                <a:spcPct val="150000"/>
              </a:lnSpc>
              <a:spcBef>
                <a:spcPct val="0"/>
              </a:spcBef>
              <a:spcAft>
                <a:spcPct val="0"/>
              </a:spcAft>
            </a:pPr>
            <a:r>
              <a:rPr kumimoji="0" lang="es-ES" altLang="es-ES" b="0" i="0" u="none" strike="noStrike" cap="none" normalizeH="0" baseline="0" dirty="0">
                <a:ln>
                  <a:noFill/>
                </a:ln>
                <a:solidFill>
                  <a:srgbClr val="444444"/>
                </a:solidFill>
                <a:effectLst/>
                <a:latin typeface="Proxima Nova"/>
              </a:rPr>
              <a:t>$echo </a:t>
            </a:r>
            <a:r>
              <a:rPr kumimoji="0" lang="es-ES" altLang="es-ES" b="0" i="0" u="none" strike="noStrike" cap="none" normalizeH="0" baseline="0" dirty="0">
                <a:ln>
                  <a:noFill/>
                </a:ln>
                <a:solidFill>
                  <a:srgbClr val="880000"/>
                </a:solidFill>
                <a:effectLst/>
                <a:latin typeface="Proxima Nova"/>
              </a:rPr>
              <a:t>"15.6+299.33*2.3/7.4"</a:t>
            </a:r>
            <a:r>
              <a:rPr kumimoji="0" lang="es-ES" altLang="es-ES" b="0" i="0" u="none" strike="noStrike" cap="none" normalizeH="0" baseline="0" dirty="0">
                <a:ln>
                  <a:noFill/>
                </a:ln>
                <a:solidFill>
                  <a:srgbClr val="444444"/>
                </a:solidFill>
                <a:effectLst/>
                <a:latin typeface="Proxima Nova"/>
              </a:rPr>
              <a:t> </a:t>
            </a:r>
            <a:r>
              <a:rPr kumimoji="0" lang="es-ES" altLang="es-ES" b="0" i="0" u="none" strike="noStrike" cap="none" normalizeH="0" baseline="0" dirty="0">
                <a:ln>
                  <a:noFill/>
                </a:ln>
                <a:solidFill>
                  <a:srgbClr val="880000"/>
                </a:solidFill>
                <a:effectLst/>
                <a:latin typeface="Proxima Nova"/>
              </a:rPr>
              <a:t>| </a:t>
            </a:r>
            <a:r>
              <a:rPr kumimoji="0" lang="es-ES" altLang="es-ES" b="0" i="0" u="none" strike="noStrike" cap="none" normalizeH="0" baseline="0" dirty="0" err="1">
                <a:ln>
                  <a:noFill/>
                </a:ln>
                <a:solidFill>
                  <a:srgbClr val="880000"/>
                </a:solidFill>
                <a:effectLst/>
                <a:latin typeface="Proxima Nova"/>
              </a:rPr>
              <a:t>bc</a:t>
            </a:r>
            <a:r>
              <a:rPr kumimoji="0" lang="es-ES" altLang="es-ES" b="0" i="0" u="none" strike="noStrike" cap="none" normalizeH="0" baseline="0" dirty="0">
                <a:ln>
                  <a:noFill/>
                </a:ln>
                <a:solidFill>
                  <a:srgbClr val="444444"/>
                </a:solidFill>
                <a:effectLst/>
                <a:latin typeface="Proxima Nova"/>
              </a:rPr>
              <a:t> </a:t>
            </a:r>
          </a:p>
          <a:p>
            <a:pPr eaLnBrk="0" fontAlgn="base" hangingPunct="0">
              <a:lnSpc>
                <a:spcPct val="150000"/>
              </a:lnSpc>
              <a:spcBef>
                <a:spcPct val="0"/>
              </a:spcBef>
              <a:spcAft>
                <a:spcPct val="0"/>
              </a:spcAft>
            </a:pPr>
            <a:r>
              <a:rPr kumimoji="0" lang="es-ES" altLang="es-ES" b="0" i="0" u="none" strike="noStrike" cap="none" normalizeH="0" baseline="0" dirty="0">
                <a:ln>
                  <a:noFill/>
                </a:ln>
                <a:solidFill>
                  <a:srgbClr val="880000"/>
                </a:solidFill>
                <a:effectLst/>
                <a:latin typeface="Proxima Nova"/>
              </a:rPr>
              <a:t>108.6</a:t>
            </a:r>
            <a:r>
              <a:rPr kumimoji="0" lang="es-ES" altLang="es-ES" b="0" i="0" u="none" strike="noStrike" cap="none" normalizeH="0" baseline="0" dirty="0">
                <a:ln>
                  <a:noFill/>
                </a:ln>
                <a:solidFill>
                  <a:schemeClr val="tx1"/>
                </a:solidFill>
                <a:effectLst/>
                <a:latin typeface="Proxima Nova"/>
              </a:rPr>
              <a:t> </a:t>
            </a:r>
          </a:p>
        </p:txBody>
      </p:sp>
    </p:spTree>
    <p:extLst>
      <p:ext uri="{BB962C8B-B14F-4D97-AF65-F5344CB8AC3E}">
        <p14:creationId xmlns:p14="http://schemas.microsoft.com/office/powerpoint/2010/main" val="32476348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7762" name="Rectangle 2">
            <a:extLst>
              <a:ext uri="{FF2B5EF4-FFF2-40B4-BE49-F238E27FC236}">
                <a16:creationId xmlns:a16="http://schemas.microsoft.com/office/drawing/2014/main" id="{DA9CD30C-4B00-7ED6-EFFA-B5DFFBB6F18B}"/>
              </a:ext>
            </a:extLst>
          </p:cNvPr>
          <p:cNvSpPr>
            <a:spLocks noGrp="1" noChangeArrowheads="1"/>
          </p:cNvSpPr>
          <p:nvPr>
            <p:ph type="title"/>
          </p:nvPr>
        </p:nvSpPr>
        <p:spPr>
          <a:xfrm>
            <a:off x="533400" y="258763"/>
            <a:ext cx="9144000" cy="808037"/>
          </a:xfrm>
        </p:spPr>
        <p:txBody>
          <a:bodyPr/>
          <a:lstStyle/>
          <a:p>
            <a:r>
              <a:rPr lang="en-US" altLang="es-ES" sz="2800" spc="-1" dirty="0">
                <a:solidFill>
                  <a:schemeClr val="dk1"/>
                </a:solidFill>
                <a:latin typeface="Proxima Nova"/>
              </a:rPr>
              <a:t>Arrays ( I)</a:t>
            </a:r>
          </a:p>
        </p:txBody>
      </p:sp>
      <p:sp>
        <p:nvSpPr>
          <p:cNvPr id="2677763" name="Rectangle 3">
            <a:extLst>
              <a:ext uri="{FF2B5EF4-FFF2-40B4-BE49-F238E27FC236}">
                <a16:creationId xmlns:a16="http://schemas.microsoft.com/office/drawing/2014/main" id="{B7C1E9EF-072E-BAC4-432B-CC30825CAF30}"/>
              </a:ext>
            </a:extLst>
          </p:cNvPr>
          <p:cNvSpPr>
            <a:spLocks noGrp="1" noChangeArrowheads="1"/>
          </p:cNvSpPr>
          <p:nvPr>
            <p:ph type="body" idx="1"/>
          </p:nvPr>
        </p:nvSpPr>
        <p:spPr>
          <a:xfrm>
            <a:off x="533400" y="1198775"/>
            <a:ext cx="9220200" cy="1499368"/>
          </a:xfrm>
        </p:spPr>
        <p:txBody>
          <a:bodyPr>
            <a:noAutofit/>
          </a:bodyPr>
          <a:lstStyle/>
          <a:p>
            <a:pPr>
              <a:lnSpc>
                <a:spcPct val="150000"/>
              </a:lnSpc>
            </a:pPr>
            <a:r>
              <a:rPr lang="en-US" altLang="es-ES" sz="1800" dirty="0">
                <a:latin typeface="Proxima Nova"/>
              </a:rPr>
              <a:t>Declaring an array in Bash is easy, but pay attention to the syntax. If you are used to programming in other languages, the code might look familiar, but there are subtle differences that are easy to miss.</a:t>
            </a:r>
          </a:p>
        </p:txBody>
      </p:sp>
      <p:sp>
        <p:nvSpPr>
          <p:cNvPr id="10" name="PlaceHolder 3">
            <a:extLst>
              <a:ext uri="{FF2B5EF4-FFF2-40B4-BE49-F238E27FC236}">
                <a16:creationId xmlns:a16="http://schemas.microsoft.com/office/drawing/2014/main" id="{CE0C646A-BBAE-7096-693D-FDE136C916B0}"/>
              </a:ext>
            </a:extLst>
          </p:cNvPr>
          <p:cNvSpPr txBox="1">
            <a:spLocks/>
          </p:cNvSpPr>
          <p:nvPr/>
        </p:nvSpPr>
        <p:spPr>
          <a:xfrm>
            <a:off x="9012600" y="6753240"/>
            <a:ext cx="559440" cy="538560"/>
          </a:xfrm>
          <a:prstGeom prst="rect">
            <a:avLst/>
          </a:prstGeom>
          <a:noFill/>
          <a:ln w="0">
            <a:noFill/>
          </a:ln>
        </p:spPr>
        <p:txBody>
          <a:bodyPr lIns="90000" tIns="91440" rIns="90000" bIns="91440" anchor="ctr">
            <a:noAutofit/>
          </a:bodyPr>
          <a:lstStyle>
            <a:defPPr>
              <a:defRPr lang="es-ES"/>
            </a:defPPr>
            <a:lvl1pPr marL="0" indent="0" algn="r" defTabSz="914400" rtl="0" eaLnBrk="1" latinLnBrk="0" hangingPunct="1">
              <a:lnSpc>
                <a:spcPct val="100000"/>
              </a:lnSpc>
              <a:buNone/>
              <a:tabLst>
                <a:tab pos="0" algn="l"/>
              </a:tabLst>
              <a:defRPr lang="ca" sz="1000" b="0" strike="noStrike" kern="1200" spc="-1">
                <a:solidFill>
                  <a:schemeClr val="dk1"/>
                </a:solidFill>
                <a:latin typeface="Proxima Nova"/>
                <a:ea typeface="Proxima Nov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CA55A60-F011-4E84-B41B-743C779C0AE6}" type="slidenum">
              <a:rPr lang="es-ES" smtClean="0"/>
              <a:pPr/>
              <a:t>58</a:t>
            </a:fld>
            <a:endParaRPr lang="es-ES" dirty="0">
              <a:solidFill>
                <a:srgbClr val="000000"/>
              </a:solidFill>
              <a:latin typeface="Times New Roman"/>
            </a:endParaRPr>
          </a:p>
        </p:txBody>
      </p:sp>
      <p:sp>
        <p:nvSpPr>
          <p:cNvPr id="2" name="Rectangle 3">
            <a:extLst>
              <a:ext uri="{FF2B5EF4-FFF2-40B4-BE49-F238E27FC236}">
                <a16:creationId xmlns:a16="http://schemas.microsoft.com/office/drawing/2014/main" id="{AB150E37-C68B-CBC0-7DAE-2767D13BEECC}"/>
              </a:ext>
            </a:extLst>
          </p:cNvPr>
          <p:cNvSpPr txBox="1">
            <a:spLocks noChangeArrowheads="1"/>
          </p:cNvSpPr>
          <p:nvPr/>
        </p:nvSpPr>
        <p:spPr>
          <a:xfrm>
            <a:off x="533400" y="2668291"/>
            <a:ext cx="9220200" cy="535757"/>
          </a:xfrm>
          <a:prstGeom prst="rect">
            <a:avLst/>
          </a:prstGeom>
          <a:noFill/>
          <a:ln w="0">
            <a:noFill/>
          </a:ln>
        </p:spPr>
        <p:txBody>
          <a:bodyPr lIns="0" tIns="0" rIns="0" bIns="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es-ES" sz="1800" dirty="0">
                <a:latin typeface="Proxima Nova"/>
              </a:rPr>
              <a:t>Your array declaration will look something like this: </a:t>
            </a:r>
          </a:p>
        </p:txBody>
      </p:sp>
      <p:sp>
        <p:nvSpPr>
          <p:cNvPr id="3" name="Rectangle 1">
            <a:extLst>
              <a:ext uri="{FF2B5EF4-FFF2-40B4-BE49-F238E27FC236}">
                <a16:creationId xmlns:a16="http://schemas.microsoft.com/office/drawing/2014/main" id="{940058BD-F62B-7A6C-7D91-6731EF31C272}"/>
              </a:ext>
            </a:extLst>
          </p:cNvPr>
          <p:cNvSpPr>
            <a:spLocks noChangeArrowheads="1"/>
          </p:cNvSpPr>
          <p:nvPr/>
        </p:nvSpPr>
        <p:spPr bwMode="auto">
          <a:xfrm>
            <a:off x="876692" y="3351543"/>
            <a:ext cx="8305015" cy="2528897"/>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s-ES" b="0" i="0" u="none" strike="noStrike" cap="none" normalizeH="0" baseline="0" dirty="0">
                <a:ln>
                  <a:noFill/>
                </a:ln>
                <a:solidFill>
                  <a:srgbClr val="444444"/>
                </a:solidFill>
                <a:effectLst/>
                <a:latin typeface="Proxima Nova"/>
              </a:rPr>
              <a:t>Example 1 : </a:t>
            </a:r>
            <a:r>
              <a:rPr kumimoji="0" lang="en-US" altLang="es-ES" b="0" i="0" u="none" strike="noStrike" cap="none" normalizeH="0" baseline="0" dirty="0" err="1">
                <a:ln>
                  <a:noFill/>
                </a:ln>
                <a:solidFill>
                  <a:srgbClr val="444444"/>
                </a:solidFill>
                <a:effectLst/>
                <a:latin typeface="Proxima Nova"/>
              </a:rPr>
              <a:t>myArray</a:t>
            </a:r>
            <a:r>
              <a:rPr kumimoji="0" lang="en-US" altLang="es-ES" b="0" i="0" u="none" strike="noStrike" cap="none" normalizeH="0" baseline="0" dirty="0">
                <a:ln>
                  <a:noFill/>
                </a:ln>
                <a:solidFill>
                  <a:srgbClr val="444444"/>
                </a:solidFill>
                <a:effectLst/>
                <a:latin typeface="Proxima Nova"/>
              </a:rPr>
              <a:t>=("cat" "dog" "mouse" "frog”)</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0" i="0" u="none" strike="noStrike" cap="none" normalizeH="0" baseline="0" dirty="0" err="1">
                <a:ln>
                  <a:noFill/>
                </a:ln>
                <a:solidFill>
                  <a:schemeClr val="tx1"/>
                </a:solidFill>
                <a:effectLst/>
                <a:latin typeface="Proxima Nova"/>
              </a:rPr>
              <a:t>Example</a:t>
            </a:r>
            <a:r>
              <a:rPr kumimoji="0" lang="es-ES" altLang="es-ES" b="0" i="0" u="none" strike="noStrike" cap="none" normalizeH="0" baseline="0" dirty="0">
                <a:ln>
                  <a:noFill/>
                </a:ln>
                <a:solidFill>
                  <a:schemeClr val="tx1"/>
                </a:solidFill>
                <a:effectLst/>
                <a:latin typeface="Proxima Nova"/>
              </a:rPr>
              <a:t> 2: WORDS=( </a:t>
            </a:r>
            <a:r>
              <a:rPr kumimoji="0" lang="es-ES" altLang="es-ES" b="0" i="0" u="none" strike="noStrike" cap="none" normalizeH="0" baseline="0" dirty="0" err="1">
                <a:ln>
                  <a:noFill/>
                </a:ln>
                <a:solidFill>
                  <a:schemeClr val="tx1"/>
                </a:solidFill>
                <a:effectLst/>
                <a:latin typeface="Proxima Nova"/>
              </a:rPr>
              <a:t>an</a:t>
            </a:r>
            <a:r>
              <a:rPr kumimoji="0" lang="es-ES" altLang="es-ES" b="0" i="0" u="none" strike="noStrike" cap="none" normalizeH="0" baseline="0" dirty="0">
                <a:ln>
                  <a:noFill/>
                </a:ln>
                <a:solidFill>
                  <a:schemeClr val="tx1"/>
                </a:solidFill>
                <a:effectLst/>
                <a:latin typeface="Proxima Nova"/>
              </a:rPr>
              <a:t> array full </a:t>
            </a:r>
            <a:r>
              <a:rPr kumimoji="0" lang="es-ES" altLang="es-ES" b="0" i="0" u="none" strike="noStrike" cap="none" normalizeH="0" baseline="0" dirty="0" err="1">
                <a:ln>
                  <a:noFill/>
                </a:ln>
                <a:solidFill>
                  <a:schemeClr val="tx1"/>
                </a:solidFill>
                <a:effectLst/>
                <a:latin typeface="Proxima Nova"/>
              </a:rPr>
              <a:t>of</a:t>
            </a:r>
            <a:r>
              <a:rPr kumimoji="0" lang="es-ES" altLang="es-ES" b="0" i="0" u="none" strike="noStrike" cap="none" normalizeH="0" baseline="0" dirty="0">
                <a:ln>
                  <a:noFill/>
                </a:ln>
                <a:solidFill>
                  <a:schemeClr val="tx1"/>
                </a:solidFill>
                <a:effectLst/>
                <a:latin typeface="Proxima Nova"/>
              </a:rPr>
              <a:t> </a:t>
            </a:r>
            <a:r>
              <a:rPr kumimoji="0" lang="es-ES" altLang="es-ES" b="0" i="0" u="none" strike="noStrike" cap="none" normalizeH="0" baseline="0" dirty="0" err="1">
                <a:ln>
                  <a:noFill/>
                </a:ln>
                <a:solidFill>
                  <a:schemeClr val="tx1"/>
                </a:solidFill>
                <a:effectLst/>
                <a:latin typeface="Proxima Nova"/>
              </a:rPr>
              <a:t>things</a:t>
            </a:r>
            <a:r>
              <a:rPr kumimoji="0" lang="es-ES" altLang="es-ES" b="0" i="0" u="none" strike="noStrike" cap="none" normalizeH="0" baseline="0" dirty="0">
                <a:ln>
                  <a:noFill/>
                </a:ln>
                <a:solidFill>
                  <a:schemeClr val="tx1"/>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0" i="0" u="none" strike="noStrike" cap="none" normalizeH="0" baseline="0" dirty="0">
                <a:ln>
                  <a:noFill/>
                </a:ln>
                <a:solidFill>
                  <a:schemeClr val="tx1"/>
                </a:solidFill>
                <a:effectLst/>
                <a:latin typeface="Proxima Nova"/>
              </a:rPr>
              <a:t>	    WORDS[0]=“</a:t>
            </a:r>
            <a:r>
              <a:rPr kumimoji="0" lang="es-ES" altLang="es-ES" b="0" i="0" u="none" strike="noStrike" cap="none" normalizeH="0" baseline="0" dirty="0" err="1">
                <a:ln>
                  <a:noFill/>
                </a:ln>
                <a:solidFill>
                  <a:schemeClr val="tx1"/>
                </a:solidFill>
                <a:effectLst/>
                <a:latin typeface="Proxima Nova"/>
              </a:rPr>
              <a:t>an</a:t>
            </a:r>
            <a:r>
              <a:rPr kumimoji="0" lang="es-ES" altLang="es-ES" b="0" i="0" u="none" strike="noStrike" cap="none" normalizeH="0" baseline="0" dirty="0">
                <a:ln>
                  <a:noFill/>
                </a:ln>
                <a:solidFill>
                  <a:schemeClr val="tx1"/>
                </a:solidFill>
                <a:effectLst/>
                <a:latin typeface="Proxima Nova"/>
              </a:rPr>
              <a:t>"</a:t>
            </a:r>
          </a:p>
          <a:p>
            <a:pPr marL="0" marR="0" lvl="0" indent="0" algn="l" defTabSz="914400" rtl="0" eaLnBrk="0" fontAlgn="base" latinLnBrk="0" hangingPunct="0">
              <a:lnSpc>
                <a:spcPct val="150000"/>
              </a:lnSpc>
              <a:spcBef>
                <a:spcPct val="0"/>
              </a:spcBef>
              <a:spcAft>
                <a:spcPct val="0"/>
              </a:spcAft>
              <a:buClrTx/>
              <a:buSzTx/>
              <a:buFontTx/>
              <a:buNone/>
              <a:tabLst/>
            </a:pPr>
            <a:r>
              <a:rPr lang="es-ES" altLang="es-ES" dirty="0">
                <a:latin typeface="Proxima Nova"/>
              </a:rPr>
              <a:t>	    WORDS</a:t>
            </a:r>
            <a:r>
              <a:rPr kumimoji="0" lang="es-ES" altLang="es-ES" b="0" i="0" u="none" strike="noStrike" cap="none" normalizeH="0" baseline="0" dirty="0">
                <a:ln>
                  <a:noFill/>
                </a:ln>
                <a:solidFill>
                  <a:schemeClr val="tx1"/>
                </a:solidFill>
                <a:effectLst/>
                <a:latin typeface="Proxima Nova"/>
              </a:rPr>
              <a:t>[1]="array"</a:t>
            </a:r>
          </a:p>
          <a:p>
            <a:pPr marL="0" marR="0" lvl="0" indent="0" algn="l" defTabSz="914400" rtl="0" eaLnBrk="0" fontAlgn="base" latinLnBrk="0" hangingPunct="0">
              <a:lnSpc>
                <a:spcPct val="150000"/>
              </a:lnSpc>
              <a:spcBef>
                <a:spcPct val="0"/>
              </a:spcBef>
              <a:spcAft>
                <a:spcPct val="0"/>
              </a:spcAft>
              <a:buClrTx/>
              <a:buSzTx/>
              <a:buFontTx/>
              <a:buNone/>
              <a:tabLst/>
            </a:pPr>
            <a:r>
              <a:rPr lang="es-ES" altLang="es-ES" dirty="0">
                <a:latin typeface="Proxima Nova"/>
              </a:rPr>
              <a:t>	    WORDS</a:t>
            </a:r>
            <a:r>
              <a:rPr kumimoji="0" lang="es-ES" altLang="es-ES" b="0" i="0" u="none" strike="noStrike" cap="none" normalizeH="0" baseline="0" dirty="0">
                <a:ln>
                  <a:noFill/>
                </a:ln>
                <a:solidFill>
                  <a:schemeClr val="tx1"/>
                </a:solidFill>
                <a:effectLst/>
                <a:latin typeface="Proxima Nova"/>
              </a:rPr>
              <a:t>[2]=“full"</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0" i="0" u="none" strike="noStrike" cap="none" normalizeH="0" baseline="0" dirty="0">
                <a:ln>
                  <a:noFill/>
                </a:ln>
                <a:solidFill>
                  <a:schemeClr val="tx1"/>
                </a:solidFill>
                <a:effectLst/>
                <a:latin typeface="Proxima Nova"/>
              </a:rPr>
              <a:t>	     ...</a:t>
            </a:r>
          </a:p>
        </p:txBody>
      </p:sp>
      <p:sp>
        <p:nvSpPr>
          <p:cNvPr id="5" name="Rectangle 3">
            <a:extLst>
              <a:ext uri="{FF2B5EF4-FFF2-40B4-BE49-F238E27FC236}">
                <a16:creationId xmlns:a16="http://schemas.microsoft.com/office/drawing/2014/main" id="{72F3772F-CBA1-D6D2-5EC6-B3F8CA6BB0C6}"/>
              </a:ext>
            </a:extLst>
          </p:cNvPr>
          <p:cNvSpPr txBox="1">
            <a:spLocks noChangeArrowheads="1"/>
          </p:cNvSpPr>
          <p:nvPr/>
        </p:nvSpPr>
        <p:spPr>
          <a:xfrm>
            <a:off x="629239" y="6239985"/>
            <a:ext cx="9220200" cy="535757"/>
          </a:xfrm>
          <a:prstGeom prst="rect">
            <a:avLst/>
          </a:prstGeom>
          <a:noFill/>
          <a:ln w="0">
            <a:noFill/>
          </a:ln>
        </p:spPr>
        <p:txBody>
          <a:bodyPr lIns="0" tIns="0" rIns="0" bIns="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es-ES" sz="1800" dirty="0">
                <a:latin typeface="Proxima Nova"/>
              </a:rPr>
              <a:t>Can have different types inside the same array ( integers, strings..) -&gt; like dictionary </a:t>
            </a:r>
          </a:p>
          <a:p>
            <a:pPr marL="0" indent="0">
              <a:lnSpc>
                <a:spcPct val="150000"/>
              </a:lnSpc>
              <a:buNone/>
            </a:pPr>
            <a:r>
              <a:rPr lang="en-US" altLang="es-ES" sz="1800" dirty="0">
                <a:latin typeface="Proxima Nova"/>
              </a:rPr>
              <a:t>    in Python </a:t>
            </a:r>
          </a:p>
        </p:txBody>
      </p:sp>
    </p:spTree>
    <p:extLst>
      <p:ext uri="{BB962C8B-B14F-4D97-AF65-F5344CB8AC3E}">
        <p14:creationId xmlns:p14="http://schemas.microsoft.com/office/powerpoint/2010/main" val="7917454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7762" name="Rectangle 2">
            <a:extLst>
              <a:ext uri="{FF2B5EF4-FFF2-40B4-BE49-F238E27FC236}">
                <a16:creationId xmlns:a16="http://schemas.microsoft.com/office/drawing/2014/main" id="{DA9CD30C-4B00-7ED6-EFFA-B5DFFBB6F18B}"/>
              </a:ext>
            </a:extLst>
          </p:cNvPr>
          <p:cNvSpPr>
            <a:spLocks noGrp="1" noChangeArrowheads="1"/>
          </p:cNvSpPr>
          <p:nvPr>
            <p:ph type="title"/>
          </p:nvPr>
        </p:nvSpPr>
        <p:spPr>
          <a:xfrm>
            <a:off x="533400" y="258763"/>
            <a:ext cx="9144000" cy="808037"/>
          </a:xfrm>
        </p:spPr>
        <p:txBody>
          <a:bodyPr/>
          <a:lstStyle/>
          <a:p>
            <a:r>
              <a:rPr lang="en-US" altLang="es-ES" sz="2800" spc="-1" dirty="0">
                <a:solidFill>
                  <a:schemeClr val="dk1"/>
                </a:solidFill>
                <a:latin typeface="Proxima Nova"/>
              </a:rPr>
              <a:t>Arrays ( II)</a:t>
            </a:r>
          </a:p>
        </p:txBody>
      </p:sp>
      <p:sp>
        <p:nvSpPr>
          <p:cNvPr id="2677763" name="Rectangle 3">
            <a:extLst>
              <a:ext uri="{FF2B5EF4-FFF2-40B4-BE49-F238E27FC236}">
                <a16:creationId xmlns:a16="http://schemas.microsoft.com/office/drawing/2014/main" id="{B7C1E9EF-072E-BAC4-432B-CC30825CAF30}"/>
              </a:ext>
            </a:extLst>
          </p:cNvPr>
          <p:cNvSpPr>
            <a:spLocks noGrp="1" noChangeArrowheads="1"/>
          </p:cNvSpPr>
          <p:nvPr>
            <p:ph type="body" idx="1"/>
          </p:nvPr>
        </p:nvSpPr>
        <p:spPr>
          <a:xfrm>
            <a:off x="533400" y="1198775"/>
            <a:ext cx="9220200" cy="535757"/>
          </a:xfrm>
        </p:spPr>
        <p:txBody>
          <a:bodyPr>
            <a:noAutofit/>
          </a:bodyPr>
          <a:lstStyle/>
          <a:p>
            <a:pPr>
              <a:lnSpc>
                <a:spcPct val="150000"/>
              </a:lnSpc>
            </a:pPr>
            <a:r>
              <a:rPr lang="en-US" altLang="es-ES" sz="1800" dirty="0">
                <a:latin typeface="Proxima Nova"/>
              </a:rPr>
              <a:t>Number of elements of an array:.</a:t>
            </a:r>
          </a:p>
        </p:txBody>
      </p:sp>
      <p:sp>
        <p:nvSpPr>
          <p:cNvPr id="10" name="PlaceHolder 3">
            <a:extLst>
              <a:ext uri="{FF2B5EF4-FFF2-40B4-BE49-F238E27FC236}">
                <a16:creationId xmlns:a16="http://schemas.microsoft.com/office/drawing/2014/main" id="{CE0C646A-BBAE-7096-693D-FDE136C916B0}"/>
              </a:ext>
            </a:extLst>
          </p:cNvPr>
          <p:cNvSpPr txBox="1">
            <a:spLocks/>
          </p:cNvSpPr>
          <p:nvPr/>
        </p:nvSpPr>
        <p:spPr>
          <a:xfrm>
            <a:off x="9012600" y="6753240"/>
            <a:ext cx="559440" cy="538560"/>
          </a:xfrm>
          <a:prstGeom prst="rect">
            <a:avLst/>
          </a:prstGeom>
          <a:noFill/>
          <a:ln w="0">
            <a:noFill/>
          </a:ln>
        </p:spPr>
        <p:txBody>
          <a:bodyPr lIns="90000" tIns="91440" rIns="90000" bIns="91440" anchor="ctr">
            <a:noAutofit/>
          </a:bodyPr>
          <a:lstStyle>
            <a:defPPr>
              <a:defRPr lang="es-ES"/>
            </a:defPPr>
            <a:lvl1pPr marL="0" indent="0" algn="r" defTabSz="914400" rtl="0" eaLnBrk="1" latinLnBrk="0" hangingPunct="1">
              <a:lnSpc>
                <a:spcPct val="100000"/>
              </a:lnSpc>
              <a:buNone/>
              <a:tabLst>
                <a:tab pos="0" algn="l"/>
              </a:tabLst>
              <a:defRPr lang="ca" sz="1000" b="0" strike="noStrike" kern="1200" spc="-1">
                <a:solidFill>
                  <a:schemeClr val="dk1"/>
                </a:solidFill>
                <a:latin typeface="Proxima Nova"/>
                <a:ea typeface="Proxima Nov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CA55A60-F011-4E84-B41B-743C779C0AE6}" type="slidenum">
              <a:rPr lang="es-ES" smtClean="0"/>
              <a:pPr/>
              <a:t>59</a:t>
            </a:fld>
            <a:endParaRPr lang="es-ES" dirty="0">
              <a:solidFill>
                <a:srgbClr val="000000"/>
              </a:solidFill>
              <a:latin typeface="Times New Roman"/>
            </a:endParaRPr>
          </a:p>
        </p:txBody>
      </p:sp>
      <p:sp>
        <p:nvSpPr>
          <p:cNvPr id="2" name="Rectangle 3">
            <a:extLst>
              <a:ext uri="{FF2B5EF4-FFF2-40B4-BE49-F238E27FC236}">
                <a16:creationId xmlns:a16="http://schemas.microsoft.com/office/drawing/2014/main" id="{AB150E37-C68B-CBC0-7DAE-2767D13BEECC}"/>
              </a:ext>
            </a:extLst>
          </p:cNvPr>
          <p:cNvSpPr txBox="1">
            <a:spLocks noChangeArrowheads="1"/>
          </p:cNvSpPr>
          <p:nvPr/>
        </p:nvSpPr>
        <p:spPr>
          <a:xfrm>
            <a:off x="533400" y="2368840"/>
            <a:ext cx="9220200" cy="535757"/>
          </a:xfrm>
          <a:prstGeom prst="rect">
            <a:avLst/>
          </a:prstGeom>
          <a:noFill/>
          <a:ln w="0">
            <a:noFill/>
          </a:ln>
        </p:spPr>
        <p:txBody>
          <a:bodyPr lIns="0" tIns="0" rIns="0" bIns="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es-ES" sz="1800" dirty="0">
                <a:latin typeface="Proxima Nova"/>
              </a:rPr>
              <a:t>Bash does not typically require curly braces for variables, but it does for arrays. So you will notice that when you reference an array, you do so with the syntax ${</a:t>
            </a:r>
            <a:r>
              <a:rPr lang="en-US" altLang="es-ES" sz="1800" dirty="0" err="1">
                <a:latin typeface="Proxima Nova"/>
              </a:rPr>
              <a:t>myArray</a:t>
            </a:r>
            <a:r>
              <a:rPr lang="en-US" altLang="es-ES" sz="1800" dirty="0">
                <a:latin typeface="Proxima Nova"/>
              </a:rPr>
              <a:t>}, but when you reference a string or number, you simply use a dollar sign: $</a:t>
            </a:r>
            <a:r>
              <a:rPr lang="en-US" altLang="es-ES" sz="1800" dirty="0" err="1">
                <a:latin typeface="Proxima Nova"/>
              </a:rPr>
              <a:t>i</a:t>
            </a:r>
            <a:r>
              <a:rPr lang="en-US" altLang="es-ES" sz="1800" dirty="0">
                <a:latin typeface="Proxima Nova"/>
              </a:rPr>
              <a:t>.</a:t>
            </a:r>
          </a:p>
        </p:txBody>
      </p:sp>
      <p:sp>
        <p:nvSpPr>
          <p:cNvPr id="5" name="Rectangle 3">
            <a:extLst>
              <a:ext uri="{FF2B5EF4-FFF2-40B4-BE49-F238E27FC236}">
                <a16:creationId xmlns:a16="http://schemas.microsoft.com/office/drawing/2014/main" id="{72F3772F-CBA1-D6D2-5EC6-B3F8CA6BB0C6}"/>
              </a:ext>
            </a:extLst>
          </p:cNvPr>
          <p:cNvSpPr txBox="1">
            <a:spLocks noChangeArrowheads="1"/>
          </p:cNvSpPr>
          <p:nvPr/>
        </p:nvSpPr>
        <p:spPr>
          <a:xfrm>
            <a:off x="629239" y="6239985"/>
            <a:ext cx="9220200" cy="535757"/>
          </a:xfrm>
          <a:prstGeom prst="rect">
            <a:avLst/>
          </a:prstGeom>
          <a:noFill/>
          <a:ln w="0">
            <a:noFill/>
          </a:ln>
        </p:spPr>
        <p:txBody>
          <a:bodyPr lIns="0" tIns="0" rIns="0" bIns="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altLang="es-ES" sz="1800" dirty="0">
              <a:latin typeface="Proxima Nova"/>
            </a:endParaRPr>
          </a:p>
        </p:txBody>
      </p:sp>
      <p:sp>
        <p:nvSpPr>
          <p:cNvPr id="13" name="Rectangle 4">
            <a:extLst>
              <a:ext uri="{FF2B5EF4-FFF2-40B4-BE49-F238E27FC236}">
                <a16:creationId xmlns:a16="http://schemas.microsoft.com/office/drawing/2014/main" id="{3482DF1D-C364-63F7-75E5-6877FA152856}"/>
              </a:ext>
            </a:extLst>
          </p:cNvPr>
          <p:cNvSpPr>
            <a:spLocks noChangeArrowheads="1"/>
          </p:cNvSpPr>
          <p:nvPr/>
        </p:nvSpPr>
        <p:spPr bwMode="auto">
          <a:xfrm>
            <a:off x="766084" y="1818415"/>
            <a:ext cx="8500464" cy="451406"/>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0" i="0" u="none" strike="noStrike" cap="none" normalizeH="0" baseline="0" dirty="0">
                <a:ln>
                  <a:noFill/>
                </a:ln>
                <a:solidFill>
                  <a:srgbClr val="880000"/>
                </a:solidFill>
                <a:effectLst/>
                <a:latin typeface="Proxima Nova"/>
              </a:rPr>
              <a:t>${</a:t>
            </a:r>
            <a:r>
              <a:rPr kumimoji="0" lang="es-ES" altLang="es-ES" b="0" i="0" u="none" strike="noStrike" cap="none" normalizeH="0" baseline="0" dirty="0">
                <a:ln>
                  <a:noFill/>
                </a:ln>
                <a:solidFill>
                  <a:srgbClr val="BC6060"/>
                </a:solidFill>
                <a:effectLst/>
                <a:latin typeface="Proxima Nova"/>
              </a:rPr>
              <a:t>#WORDS</a:t>
            </a:r>
            <a:r>
              <a:rPr kumimoji="0" lang="es-ES" altLang="es-ES" b="0" i="0" u="none" strike="noStrike" cap="none" normalizeH="0" baseline="0" dirty="0">
                <a:ln>
                  <a:noFill/>
                </a:ln>
                <a:solidFill>
                  <a:srgbClr val="444444"/>
                </a:solidFill>
                <a:effectLst/>
                <a:latin typeface="Proxima Nova"/>
              </a:rPr>
              <a:t>[@]}</a:t>
            </a:r>
            <a:r>
              <a:rPr kumimoji="0" lang="es-ES" altLang="es-ES" b="0" i="0" u="none" strike="noStrike" cap="none" normalizeH="0" baseline="0" dirty="0">
                <a:ln>
                  <a:noFill/>
                </a:ln>
                <a:solidFill>
                  <a:schemeClr val="tx1"/>
                </a:solidFill>
                <a:effectLst/>
                <a:latin typeface="Proxima Nova"/>
              </a:rPr>
              <a:t> </a:t>
            </a:r>
          </a:p>
        </p:txBody>
      </p:sp>
      <p:sp>
        <p:nvSpPr>
          <p:cNvPr id="15" name="Rectangle 3">
            <a:extLst>
              <a:ext uri="{FF2B5EF4-FFF2-40B4-BE49-F238E27FC236}">
                <a16:creationId xmlns:a16="http://schemas.microsoft.com/office/drawing/2014/main" id="{E7D7B0E8-F840-06D7-94C3-2F9901931777}"/>
              </a:ext>
            </a:extLst>
          </p:cNvPr>
          <p:cNvSpPr txBox="1">
            <a:spLocks noChangeArrowheads="1"/>
          </p:cNvSpPr>
          <p:nvPr/>
        </p:nvSpPr>
        <p:spPr>
          <a:xfrm>
            <a:off x="533400" y="3653021"/>
            <a:ext cx="9220200" cy="535757"/>
          </a:xfrm>
          <a:prstGeom prst="rect">
            <a:avLst/>
          </a:prstGeom>
          <a:noFill/>
          <a:ln w="0">
            <a:noFill/>
          </a:ln>
        </p:spPr>
        <p:txBody>
          <a:bodyPr lIns="0" tIns="0" rIns="0" bIns="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s-ES" altLang="es-ES" sz="1800" dirty="0" err="1">
                <a:latin typeface="Proxima Nova"/>
              </a:rPr>
              <a:t>Example</a:t>
            </a:r>
            <a:r>
              <a:rPr lang="es-ES" altLang="es-ES" sz="1800" dirty="0">
                <a:latin typeface="Proxima Nova"/>
              </a:rPr>
              <a:t>: </a:t>
            </a:r>
            <a:r>
              <a:rPr lang="es-ES" altLang="es-ES" sz="1800" dirty="0" err="1">
                <a:latin typeface="Proxima Nova"/>
              </a:rPr>
              <a:t>If</a:t>
            </a:r>
            <a:r>
              <a:rPr lang="es-ES" altLang="es-ES" sz="1800" dirty="0">
                <a:latin typeface="Proxima Nova"/>
              </a:rPr>
              <a:t> </a:t>
            </a:r>
            <a:r>
              <a:rPr lang="es-ES" altLang="es-ES" sz="1800" dirty="0" err="1">
                <a:latin typeface="Proxima Nova"/>
              </a:rPr>
              <a:t>you</a:t>
            </a:r>
            <a:r>
              <a:rPr lang="es-ES" altLang="es-ES" sz="1800" dirty="0">
                <a:latin typeface="Proxima Nova"/>
              </a:rPr>
              <a:t> </a:t>
            </a:r>
            <a:r>
              <a:rPr lang="es-ES" altLang="es-ES" sz="1800" dirty="0" err="1">
                <a:latin typeface="Proxima Nova"/>
              </a:rPr>
              <a:t>want</a:t>
            </a:r>
            <a:r>
              <a:rPr lang="es-ES" altLang="es-ES" sz="1800" dirty="0">
                <a:latin typeface="Proxima Nova"/>
              </a:rPr>
              <a:t> </a:t>
            </a:r>
            <a:r>
              <a:rPr lang="es-ES" altLang="es-ES" sz="1800" dirty="0" err="1">
                <a:latin typeface="Proxima Nova"/>
              </a:rPr>
              <a:t>to</a:t>
            </a:r>
            <a:r>
              <a:rPr lang="es-ES" altLang="es-ES" sz="1800" dirty="0">
                <a:latin typeface="Proxima Nova"/>
              </a:rPr>
              <a:t> Access </a:t>
            </a:r>
            <a:r>
              <a:rPr lang="es-ES" altLang="es-ES" sz="1800" dirty="0" err="1">
                <a:latin typeface="Proxima Nova"/>
              </a:rPr>
              <a:t>to</a:t>
            </a:r>
            <a:r>
              <a:rPr lang="es-ES" altLang="es-ES" sz="1800" dirty="0">
                <a:latin typeface="Proxima Nova"/>
              </a:rPr>
              <a:t> </a:t>
            </a:r>
            <a:r>
              <a:rPr lang="es-ES" altLang="es-ES" sz="1800" dirty="0" err="1">
                <a:latin typeface="Proxima Nova"/>
              </a:rPr>
              <a:t>one</a:t>
            </a:r>
            <a:r>
              <a:rPr lang="es-ES" altLang="es-ES" sz="1800" dirty="0">
                <a:latin typeface="Proxima Nova"/>
              </a:rPr>
              <a:t> </a:t>
            </a:r>
            <a:r>
              <a:rPr lang="es-ES" altLang="es-ES" sz="1800" dirty="0" err="1">
                <a:latin typeface="Proxima Nova"/>
              </a:rPr>
              <a:t>element</a:t>
            </a:r>
            <a:r>
              <a:rPr lang="es-ES" altLang="es-ES" sz="1800" dirty="0">
                <a:latin typeface="Proxima Nova"/>
              </a:rPr>
              <a:t>, ${WORDS[i]}. </a:t>
            </a:r>
            <a:r>
              <a:rPr lang="es-ES" altLang="es-ES" sz="1800" dirty="0" err="1">
                <a:latin typeface="Proxima Nova"/>
              </a:rPr>
              <a:t>For</a:t>
            </a:r>
            <a:r>
              <a:rPr lang="es-ES" altLang="es-ES" sz="1800" dirty="0">
                <a:latin typeface="Proxima Nova"/>
              </a:rPr>
              <a:t> </a:t>
            </a:r>
            <a:r>
              <a:rPr lang="es-ES" altLang="es-ES" sz="1800" dirty="0" err="1">
                <a:latin typeface="Proxima Nova"/>
              </a:rPr>
              <a:t>example</a:t>
            </a:r>
            <a:r>
              <a:rPr lang="es-ES" altLang="es-ES" sz="1800" dirty="0">
                <a:latin typeface="Proxima Nova"/>
              </a:rPr>
              <a:t> </a:t>
            </a:r>
            <a:r>
              <a:rPr lang="es-ES" altLang="es-ES" sz="1800" dirty="0" err="1">
                <a:latin typeface="Proxima Nova"/>
              </a:rPr>
              <a:t>to</a:t>
            </a:r>
            <a:r>
              <a:rPr lang="es-ES" altLang="es-ES" sz="1800" dirty="0">
                <a:latin typeface="Proxima Nova"/>
              </a:rPr>
              <a:t> </a:t>
            </a:r>
            <a:r>
              <a:rPr lang="es-ES" altLang="es-ES" sz="1800" dirty="0" err="1">
                <a:latin typeface="Proxima Nova"/>
              </a:rPr>
              <a:t>print</a:t>
            </a:r>
            <a:r>
              <a:rPr lang="es-ES" altLang="es-ES" sz="1800" dirty="0">
                <a:latin typeface="Proxima Nova"/>
              </a:rPr>
              <a:t> </a:t>
            </a:r>
            <a:r>
              <a:rPr lang="es-ES" altLang="es-ES" sz="1800" dirty="0" err="1">
                <a:latin typeface="Proxima Nova"/>
              </a:rPr>
              <a:t>the</a:t>
            </a:r>
            <a:r>
              <a:rPr lang="es-ES" altLang="es-ES" sz="1800" dirty="0">
                <a:latin typeface="Proxima Nova"/>
              </a:rPr>
              <a:t> </a:t>
            </a:r>
            <a:r>
              <a:rPr lang="es-ES" altLang="es-ES" sz="1800" dirty="0" err="1">
                <a:latin typeface="Proxima Nova"/>
              </a:rPr>
              <a:t>first</a:t>
            </a:r>
            <a:r>
              <a:rPr lang="es-ES" altLang="es-ES" sz="1800" dirty="0">
                <a:latin typeface="Proxima Nova"/>
              </a:rPr>
              <a:t> </a:t>
            </a:r>
            <a:r>
              <a:rPr lang="es-ES" altLang="es-ES" sz="1800" dirty="0" err="1">
                <a:latin typeface="Proxima Nova"/>
              </a:rPr>
              <a:t>element</a:t>
            </a:r>
            <a:r>
              <a:rPr lang="es-ES" altLang="es-ES" sz="1800" dirty="0">
                <a:latin typeface="Proxima Nova"/>
              </a:rPr>
              <a:t> </a:t>
            </a:r>
            <a:r>
              <a:rPr lang="es-ES" altLang="es-ES" sz="1800" dirty="0" err="1">
                <a:latin typeface="Proxima Nova"/>
              </a:rPr>
              <a:t>of</a:t>
            </a:r>
            <a:r>
              <a:rPr lang="es-ES" altLang="es-ES" sz="1800" dirty="0">
                <a:latin typeface="Proxima Nova"/>
              </a:rPr>
              <a:t> array WORDS:  echo ${WORDS[0]}.</a:t>
            </a:r>
            <a:endParaRPr lang="en-US" altLang="es-ES" sz="1800" dirty="0">
              <a:latin typeface="Proxima Nova"/>
            </a:endParaRPr>
          </a:p>
        </p:txBody>
      </p:sp>
      <p:sp>
        <p:nvSpPr>
          <p:cNvPr id="16" name="Rectangle 3">
            <a:extLst>
              <a:ext uri="{FF2B5EF4-FFF2-40B4-BE49-F238E27FC236}">
                <a16:creationId xmlns:a16="http://schemas.microsoft.com/office/drawing/2014/main" id="{F33D74D7-42EE-D5DC-6D42-81A998C895EF}"/>
              </a:ext>
            </a:extLst>
          </p:cNvPr>
          <p:cNvSpPr txBox="1">
            <a:spLocks noChangeArrowheads="1"/>
          </p:cNvSpPr>
          <p:nvPr/>
        </p:nvSpPr>
        <p:spPr>
          <a:xfrm>
            <a:off x="533400" y="4534163"/>
            <a:ext cx="9220200" cy="535757"/>
          </a:xfrm>
          <a:prstGeom prst="rect">
            <a:avLst/>
          </a:prstGeom>
          <a:noFill/>
          <a:ln w="0">
            <a:noFill/>
          </a:ln>
        </p:spPr>
        <p:txBody>
          <a:bodyPr lIns="0" tIns="0" rIns="0" bIns="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s-ES" altLang="es-ES" sz="1800" dirty="0" err="1">
                <a:latin typeface="Proxima Nova"/>
              </a:rPr>
              <a:t>Example</a:t>
            </a:r>
            <a:r>
              <a:rPr lang="es-ES" altLang="es-ES" sz="1800" dirty="0">
                <a:latin typeface="Proxima Nova"/>
              </a:rPr>
              <a:t>: </a:t>
            </a:r>
            <a:r>
              <a:rPr lang="es-ES" altLang="es-ES" sz="1800" dirty="0" err="1">
                <a:latin typeface="Proxima Nova"/>
              </a:rPr>
              <a:t>If</a:t>
            </a:r>
            <a:r>
              <a:rPr lang="es-ES" altLang="es-ES" sz="1800" dirty="0">
                <a:latin typeface="Proxima Nova"/>
              </a:rPr>
              <a:t> </a:t>
            </a:r>
            <a:r>
              <a:rPr lang="es-ES" altLang="es-ES" sz="1800" dirty="0" err="1">
                <a:latin typeface="Proxima Nova"/>
              </a:rPr>
              <a:t>you</a:t>
            </a:r>
            <a:r>
              <a:rPr lang="es-ES" altLang="es-ES" sz="1800" dirty="0">
                <a:latin typeface="Proxima Nova"/>
              </a:rPr>
              <a:t> </a:t>
            </a:r>
            <a:r>
              <a:rPr lang="es-ES" altLang="es-ES" sz="1800" dirty="0" err="1">
                <a:latin typeface="Proxima Nova"/>
              </a:rPr>
              <a:t>want</a:t>
            </a:r>
            <a:r>
              <a:rPr lang="es-ES" altLang="es-ES" sz="1800" dirty="0">
                <a:latin typeface="Proxima Nova"/>
              </a:rPr>
              <a:t> </a:t>
            </a:r>
            <a:r>
              <a:rPr lang="es-ES" altLang="es-ES" sz="1800" dirty="0" err="1">
                <a:latin typeface="Proxima Nova"/>
              </a:rPr>
              <a:t>to</a:t>
            </a:r>
            <a:r>
              <a:rPr lang="es-ES" altLang="es-ES" sz="1800" dirty="0">
                <a:latin typeface="Proxima Nova"/>
              </a:rPr>
              <a:t> </a:t>
            </a:r>
            <a:r>
              <a:rPr lang="es-ES" altLang="es-ES" sz="1800" dirty="0" err="1">
                <a:latin typeface="Proxima Nova"/>
              </a:rPr>
              <a:t>add</a:t>
            </a:r>
            <a:r>
              <a:rPr lang="es-ES" altLang="es-ES" sz="1800" dirty="0">
                <a:latin typeface="Proxima Nova"/>
              </a:rPr>
              <a:t> </a:t>
            </a:r>
            <a:r>
              <a:rPr lang="es-ES" altLang="es-ES" sz="1800" dirty="0" err="1">
                <a:latin typeface="Proxima Nova"/>
              </a:rPr>
              <a:t>elements</a:t>
            </a:r>
            <a:r>
              <a:rPr lang="es-ES" altLang="es-ES" sz="1800" dirty="0">
                <a:latin typeface="Proxima Nova"/>
              </a:rPr>
              <a:t> </a:t>
            </a:r>
            <a:r>
              <a:rPr lang="es-ES" altLang="es-ES" sz="1800" dirty="0" err="1">
                <a:latin typeface="Proxima Nova"/>
              </a:rPr>
              <a:t>to</a:t>
            </a:r>
            <a:r>
              <a:rPr lang="es-ES" altLang="es-ES" sz="1800" dirty="0">
                <a:latin typeface="Proxima Nova"/>
              </a:rPr>
              <a:t> </a:t>
            </a:r>
            <a:r>
              <a:rPr lang="es-ES" altLang="es-ES" sz="1800" dirty="0" err="1">
                <a:latin typeface="Proxima Nova"/>
              </a:rPr>
              <a:t>an</a:t>
            </a:r>
            <a:r>
              <a:rPr lang="es-ES" altLang="es-ES" sz="1800" dirty="0">
                <a:latin typeface="Proxima Nova"/>
              </a:rPr>
              <a:t> array, </a:t>
            </a:r>
            <a:r>
              <a:rPr lang="es-ES" altLang="es-ES" sz="1800" dirty="0" err="1">
                <a:latin typeface="Proxima Nova"/>
              </a:rPr>
              <a:t>dynamically</a:t>
            </a:r>
            <a:r>
              <a:rPr lang="es-ES" altLang="es-ES" sz="1800" dirty="0">
                <a:latin typeface="Proxima Nova"/>
              </a:rPr>
              <a:t> </a:t>
            </a:r>
            <a:r>
              <a:rPr lang="es-ES" altLang="es-ES" sz="1800" dirty="0" err="1">
                <a:latin typeface="Proxima Nova"/>
              </a:rPr>
              <a:t>without</a:t>
            </a:r>
            <a:r>
              <a:rPr lang="es-ES" altLang="es-ES" sz="1800" dirty="0">
                <a:latin typeface="Proxima Nova"/>
              </a:rPr>
              <a:t> </a:t>
            </a:r>
            <a:r>
              <a:rPr lang="es-ES" altLang="es-ES" sz="1800" dirty="0" err="1">
                <a:latin typeface="Proxima Nova"/>
              </a:rPr>
              <a:t>knowing</a:t>
            </a:r>
            <a:r>
              <a:rPr lang="es-ES" altLang="es-ES" sz="1800" dirty="0">
                <a:latin typeface="Proxima Nova"/>
              </a:rPr>
              <a:t> </a:t>
            </a:r>
            <a:r>
              <a:rPr lang="es-ES" altLang="es-ES" sz="1800" dirty="0" err="1">
                <a:latin typeface="Proxima Nova"/>
              </a:rPr>
              <a:t>the</a:t>
            </a:r>
            <a:r>
              <a:rPr lang="es-ES" altLang="es-ES" sz="1800" dirty="0">
                <a:latin typeface="Proxima Nova"/>
              </a:rPr>
              <a:t> actual </a:t>
            </a:r>
            <a:r>
              <a:rPr lang="es-ES" altLang="es-ES" sz="1800" dirty="0" err="1">
                <a:latin typeface="Proxima Nova"/>
              </a:rPr>
              <a:t>index</a:t>
            </a:r>
            <a:r>
              <a:rPr lang="es-ES" altLang="es-ES" sz="1800" dirty="0">
                <a:latin typeface="Proxima Nova"/>
              </a:rPr>
              <a:t>:</a:t>
            </a:r>
            <a:endParaRPr lang="en-US" altLang="es-ES" sz="1800" dirty="0">
              <a:latin typeface="Proxima Nova"/>
            </a:endParaRPr>
          </a:p>
        </p:txBody>
      </p:sp>
      <p:sp>
        <p:nvSpPr>
          <p:cNvPr id="17" name="Rectangle 6">
            <a:extLst>
              <a:ext uri="{FF2B5EF4-FFF2-40B4-BE49-F238E27FC236}">
                <a16:creationId xmlns:a16="http://schemas.microsoft.com/office/drawing/2014/main" id="{7CFCCD0C-D541-6CC1-5346-632C28FA85BB}"/>
              </a:ext>
            </a:extLst>
          </p:cNvPr>
          <p:cNvSpPr>
            <a:spLocks noChangeArrowheads="1"/>
          </p:cNvSpPr>
          <p:nvPr/>
        </p:nvSpPr>
        <p:spPr bwMode="auto">
          <a:xfrm>
            <a:off x="778968" y="5383067"/>
            <a:ext cx="8500464" cy="1697901"/>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0" i="0" u="none" strike="noStrike" cap="none" normalizeH="0" baseline="0" dirty="0">
                <a:ln>
                  <a:noFill/>
                </a:ln>
                <a:solidFill>
                  <a:srgbClr val="444444"/>
                </a:solidFill>
                <a:effectLst/>
                <a:latin typeface="Proxima Nova"/>
              </a:rPr>
              <a:t>  </a:t>
            </a:r>
            <a:r>
              <a:rPr kumimoji="0" lang="es-ES" altLang="es-ES" b="0" i="0" u="none" strike="noStrike" cap="none" normalizeH="0" baseline="0" dirty="0" err="1">
                <a:ln>
                  <a:noFill/>
                </a:ln>
                <a:solidFill>
                  <a:srgbClr val="444444"/>
                </a:solidFill>
                <a:effectLst/>
                <a:latin typeface="Proxima Nova"/>
              </a:rPr>
              <a:t>arr</a:t>
            </a:r>
            <a:r>
              <a:rPr kumimoji="0" lang="es-ES" altLang="es-ES" b="0" i="0" u="none" strike="noStrike" cap="none" normalizeH="0" baseline="0" dirty="0">
                <a:ln>
                  <a:noFill/>
                </a:ln>
                <a:solidFill>
                  <a:srgbClr val="444444"/>
                </a:solidFill>
                <a:effectLst/>
                <a:latin typeface="Proxima Nova"/>
              </a:rPr>
              <a:t>=</a:t>
            </a:r>
            <a:r>
              <a:rPr kumimoji="0" lang="es-ES" altLang="es-ES" b="0" i="0" u="none" strike="noStrike" cap="none" normalizeH="0" baseline="0" dirty="0">
                <a:ln>
                  <a:noFill/>
                </a:ln>
                <a:solidFill>
                  <a:srgbClr val="888888"/>
                </a:solidFill>
                <a:effectLst/>
                <a:latin typeface="Proxima Nova"/>
              </a:rPr>
              <a:t>()</a:t>
            </a: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0" i="0" u="none" strike="noStrike" cap="none" normalizeH="0" baseline="0" dirty="0">
                <a:ln>
                  <a:noFill/>
                </a:ln>
                <a:solidFill>
                  <a:srgbClr val="444444"/>
                </a:solidFill>
                <a:effectLst/>
                <a:latin typeface="Proxima Nova"/>
              </a:rPr>
              <a:t>  </a:t>
            </a:r>
            <a:r>
              <a:rPr kumimoji="0" lang="es-ES" altLang="es-ES" b="0" i="0" u="none" strike="noStrike" cap="none" normalizeH="0" baseline="0" dirty="0" err="1">
                <a:ln>
                  <a:noFill/>
                </a:ln>
                <a:solidFill>
                  <a:srgbClr val="444444"/>
                </a:solidFill>
                <a:effectLst/>
                <a:latin typeface="Proxima Nova"/>
              </a:rPr>
              <a:t>arr</a:t>
            </a:r>
            <a:r>
              <a:rPr kumimoji="0" lang="es-ES" altLang="es-ES" b="0" i="0" u="none" strike="noStrike" cap="none" normalizeH="0" baseline="0" dirty="0">
                <a:ln>
                  <a:noFill/>
                </a:ln>
                <a:solidFill>
                  <a:srgbClr val="444444"/>
                </a:solidFill>
                <a:effectLst/>
                <a:latin typeface="Proxima Nova"/>
              </a:rPr>
              <a:t>+=</a:t>
            </a:r>
            <a:r>
              <a:rPr kumimoji="0" lang="es-ES" altLang="es-ES" b="0" i="0" u="none" strike="noStrike" cap="none" normalizeH="0" baseline="0" dirty="0">
                <a:ln>
                  <a:noFill/>
                </a:ln>
                <a:solidFill>
                  <a:srgbClr val="888888"/>
                </a:solidFill>
                <a:effectLst/>
                <a:latin typeface="Proxima Nova"/>
              </a:rPr>
              <a:t>(primer)</a:t>
            </a: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0" i="0" u="none" strike="noStrike" cap="none" normalizeH="0" baseline="0" dirty="0">
                <a:ln>
                  <a:noFill/>
                </a:ln>
                <a:solidFill>
                  <a:srgbClr val="444444"/>
                </a:solidFill>
                <a:effectLst/>
                <a:latin typeface="Proxima Nova"/>
              </a:rPr>
              <a:t>  </a:t>
            </a:r>
            <a:r>
              <a:rPr kumimoji="0" lang="es-ES" altLang="es-ES" b="0" i="0" u="none" strike="noStrike" cap="none" normalizeH="0" baseline="0" dirty="0" err="1">
                <a:ln>
                  <a:noFill/>
                </a:ln>
                <a:solidFill>
                  <a:srgbClr val="444444"/>
                </a:solidFill>
                <a:effectLst/>
                <a:latin typeface="Proxima Nova"/>
              </a:rPr>
              <a:t>arr</a:t>
            </a:r>
            <a:r>
              <a:rPr kumimoji="0" lang="es-ES" altLang="es-ES" b="0" i="0" u="none" strike="noStrike" cap="none" normalizeH="0" baseline="0" dirty="0">
                <a:ln>
                  <a:noFill/>
                </a:ln>
                <a:solidFill>
                  <a:srgbClr val="444444"/>
                </a:solidFill>
                <a:effectLst/>
                <a:latin typeface="Proxima Nova"/>
              </a:rPr>
              <a:t>+=</a:t>
            </a:r>
            <a:r>
              <a:rPr kumimoji="0" lang="es-ES" altLang="es-ES" b="0" i="0" u="none" strike="noStrike" cap="none" normalizeH="0" baseline="0" dirty="0">
                <a:ln>
                  <a:noFill/>
                </a:ln>
                <a:solidFill>
                  <a:srgbClr val="888888"/>
                </a:solidFill>
                <a:effectLst/>
                <a:latin typeface="Proxima Nova"/>
              </a:rPr>
              <a:t>(</a:t>
            </a:r>
            <a:r>
              <a:rPr kumimoji="0" lang="es-ES" altLang="es-ES" b="0" i="0" u="none" strike="noStrike" cap="none" normalizeH="0" baseline="0" dirty="0" err="1">
                <a:ln>
                  <a:noFill/>
                </a:ln>
                <a:solidFill>
                  <a:srgbClr val="888888"/>
                </a:solidFill>
                <a:effectLst/>
                <a:latin typeface="Proxima Nova"/>
              </a:rPr>
              <a:t>segon</a:t>
            </a:r>
            <a:r>
              <a:rPr kumimoji="0" lang="es-ES" altLang="es-ES" b="0" i="0" u="none" strike="noStrike" cap="none" normalizeH="0" baseline="0" dirty="0">
                <a:ln>
                  <a:noFill/>
                </a:ln>
                <a:solidFill>
                  <a:srgbClr val="888888"/>
                </a:solidFill>
                <a:effectLst/>
                <a:latin typeface="Proxima Nova"/>
              </a:rPr>
              <a:t>)</a:t>
            </a: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0" i="0" u="none" strike="noStrike" cap="none" normalizeH="0" baseline="0" dirty="0">
                <a:ln>
                  <a:noFill/>
                </a:ln>
                <a:solidFill>
                  <a:srgbClr val="444444"/>
                </a:solidFill>
                <a:effectLst/>
                <a:latin typeface="Proxima Nova"/>
              </a:rPr>
              <a:t>  </a:t>
            </a:r>
            <a:r>
              <a:rPr kumimoji="0" lang="es-ES" altLang="es-ES" b="0" i="0" u="none" strike="noStrike" cap="none" normalizeH="0" baseline="0" dirty="0" err="1">
                <a:ln>
                  <a:noFill/>
                </a:ln>
                <a:solidFill>
                  <a:srgbClr val="444444"/>
                </a:solidFill>
                <a:effectLst/>
                <a:latin typeface="Proxima Nova"/>
              </a:rPr>
              <a:t>arr</a:t>
            </a:r>
            <a:r>
              <a:rPr kumimoji="0" lang="es-ES" altLang="es-ES" b="0" i="0" u="none" strike="noStrike" cap="none" normalizeH="0" baseline="0" dirty="0">
                <a:ln>
                  <a:noFill/>
                </a:ln>
                <a:solidFill>
                  <a:srgbClr val="444444"/>
                </a:solidFill>
                <a:effectLst/>
                <a:latin typeface="Proxima Nova"/>
              </a:rPr>
              <a:t>+=</a:t>
            </a:r>
            <a:r>
              <a:rPr kumimoji="0" lang="es-ES" altLang="es-ES" b="0" i="0" u="none" strike="noStrike" cap="none" normalizeH="0" baseline="0" dirty="0">
                <a:ln>
                  <a:noFill/>
                </a:ln>
                <a:solidFill>
                  <a:srgbClr val="888888"/>
                </a:solidFill>
                <a:effectLst/>
                <a:latin typeface="Proxima Nova"/>
              </a:rPr>
              <a:t>(tercer)</a:t>
            </a:r>
            <a:r>
              <a:rPr kumimoji="0" lang="es-ES" altLang="es-ES" b="0" i="0" u="none" strike="noStrike" cap="none" normalizeH="0" baseline="0" dirty="0">
                <a:ln>
                  <a:noFill/>
                </a:ln>
                <a:solidFill>
                  <a:srgbClr val="444444"/>
                </a:solidFill>
                <a:effectLst/>
                <a:latin typeface="Proxima Nova"/>
              </a:rPr>
              <a:t> ...</a:t>
            </a:r>
            <a:r>
              <a:rPr kumimoji="0" lang="es-ES" altLang="es-ES" b="0" i="0" u="none" strike="noStrike" cap="none" normalizeH="0" baseline="0" dirty="0">
                <a:ln>
                  <a:noFill/>
                </a:ln>
                <a:solidFill>
                  <a:schemeClr val="tx1"/>
                </a:solidFill>
                <a:effectLst/>
                <a:latin typeface="Proxima Nova"/>
              </a:rPr>
              <a:t> </a:t>
            </a:r>
          </a:p>
        </p:txBody>
      </p:sp>
    </p:spTree>
    <p:extLst>
      <p:ext uri="{BB962C8B-B14F-4D97-AF65-F5344CB8AC3E}">
        <p14:creationId xmlns:p14="http://schemas.microsoft.com/office/powerpoint/2010/main" val="1979449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17" name="PlaceHolder 1"/>
          <p:cNvSpPr>
            <a:spLocks noGrp="1"/>
          </p:cNvSpPr>
          <p:nvPr>
            <p:ph type="title"/>
          </p:nvPr>
        </p:nvSpPr>
        <p:spPr>
          <a:xfrm>
            <a:off x="996840" y="562320"/>
            <a:ext cx="8700840" cy="784440"/>
          </a:xfrm>
          <a:prstGeom prst="rect">
            <a:avLst/>
          </a:prstGeom>
          <a:noFill/>
          <a:ln w="0">
            <a:noFill/>
          </a:ln>
        </p:spPr>
        <p:txBody>
          <a:bodyPr lIns="0" tIns="91440" rIns="0" bIns="91440" anchor="t">
            <a:noAutofit/>
          </a:bodyPr>
          <a:lstStyle/>
          <a:p>
            <a:pPr indent="0">
              <a:lnSpc>
                <a:spcPct val="100000"/>
              </a:lnSpc>
              <a:buNone/>
              <a:tabLst>
                <a:tab pos="0" algn="l"/>
              </a:tabLst>
            </a:pPr>
            <a:r>
              <a:rPr lang="ca" sz="2800" b="0" strike="noStrike" spc="-1" dirty="0">
                <a:solidFill>
                  <a:schemeClr val="dk1"/>
                </a:solidFill>
                <a:latin typeface="Proxima Nova"/>
                <a:ea typeface="Proxima Nova"/>
              </a:rPr>
              <a:t>Shell (</a:t>
            </a:r>
            <a:r>
              <a:rPr lang="ca" sz="2800" spc="-1" dirty="0">
                <a:solidFill>
                  <a:schemeClr val="dk1"/>
                </a:solidFill>
                <a:latin typeface="Proxima Nova"/>
                <a:ea typeface="Proxima Nova"/>
              </a:rPr>
              <a:t> </a:t>
            </a:r>
            <a:r>
              <a:rPr lang="ca" sz="2800" b="0" strike="noStrike" spc="-1" dirty="0">
                <a:solidFill>
                  <a:schemeClr val="dk1"/>
                </a:solidFill>
                <a:latin typeface="Proxima Nova"/>
                <a:ea typeface="Proxima Nova"/>
              </a:rPr>
              <a:t>I)</a:t>
            </a:r>
            <a:endParaRPr lang="es-ES" sz="2800" b="0" strike="noStrike" spc="-1" dirty="0">
              <a:solidFill>
                <a:srgbClr val="000000"/>
              </a:solidFill>
              <a:latin typeface="Arial"/>
            </a:endParaRPr>
          </a:p>
        </p:txBody>
      </p:sp>
      <p:sp>
        <p:nvSpPr>
          <p:cNvPr id="218" name="PlaceHolder 2"/>
          <p:cNvSpPr>
            <a:spLocks noGrp="1"/>
          </p:cNvSpPr>
          <p:nvPr>
            <p:ph/>
          </p:nvPr>
        </p:nvSpPr>
        <p:spPr>
          <a:xfrm>
            <a:off x="779126" y="1346760"/>
            <a:ext cx="8792914" cy="4148349"/>
          </a:xfrm>
          <a:prstGeom prst="rect">
            <a:avLst/>
          </a:prstGeom>
          <a:noFill/>
          <a:ln w="0">
            <a:noFill/>
          </a:ln>
        </p:spPr>
        <p:txBody>
          <a:bodyPr lIns="0" tIns="91440" rIns="0" bIns="91440" anchor="t">
            <a:noAutofit/>
          </a:bodyPr>
          <a:lstStyle/>
          <a:p>
            <a:pPr marL="457200" indent="0">
              <a:lnSpc>
                <a:spcPct val="150000"/>
              </a:lnSpc>
              <a:spcBef>
                <a:spcPts val="799"/>
              </a:spcBef>
              <a:buNone/>
              <a:tabLst>
                <a:tab pos="1106640" algn="l"/>
                <a:tab pos="2212920" algn="l"/>
                <a:tab pos="3319560" algn="l"/>
                <a:tab pos="4425840" algn="l"/>
                <a:tab pos="5532480" algn="l"/>
                <a:tab pos="6638760" algn="l"/>
                <a:tab pos="7745400" algn="l"/>
                <a:tab pos="8852040" algn="l"/>
                <a:tab pos="9958320" algn="l"/>
              </a:tabLst>
            </a:pPr>
            <a:r>
              <a:rPr lang="en-CA" sz="1800" b="0" strike="noStrike" spc="-1" dirty="0">
                <a:solidFill>
                  <a:schemeClr val="accent3"/>
                </a:solidFill>
                <a:latin typeface="Proxima Nova"/>
                <a:ea typeface="Proxima Nova"/>
              </a:rPr>
              <a:t>What is a Shell?</a:t>
            </a:r>
            <a:endParaRPr lang="es-ES" sz="1800" b="0" strike="noStrike" spc="-1" dirty="0">
              <a:solidFill>
                <a:srgbClr val="000000"/>
              </a:solidFill>
              <a:latin typeface="Arial"/>
            </a:endParaRPr>
          </a:p>
          <a:p>
            <a:pPr marL="457200" indent="-343080">
              <a:lnSpc>
                <a:spcPct val="150000"/>
              </a:lnSpc>
              <a:spcBef>
                <a:spcPts val="799"/>
              </a:spcBef>
              <a:buClr>
                <a:srgbClr val="616161"/>
              </a:buClr>
              <a:buFont typeface="Proxima Nova"/>
              <a:buChar char="●"/>
              <a:tabLst>
                <a:tab pos="1106640" algn="l"/>
                <a:tab pos="2212920" algn="l"/>
                <a:tab pos="3319560" algn="l"/>
                <a:tab pos="4425840" algn="l"/>
                <a:tab pos="5532480" algn="l"/>
                <a:tab pos="6638760" algn="l"/>
                <a:tab pos="7745400" algn="l"/>
                <a:tab pos="8852040" algn="l"/>
                <a:tab pos="9958320" algn="l"/>
              </a:tabLst>
            </a:pPr>
            <a:r>
              <a:rPr lang="en-CA" sz="1800" b="0" strike="noStrike" spc="-1" dirty="0">
                <a:solidFill>
                  <a:schemeClr val="accent3"/>
                </a:solidFill>
                <a:latin typeface="Proxima Nova"/>
                <a:ea typeface="Proxima Nova"/>
              </a:rPr>
              <a:t>A shell is a special user program that provides an interface for users to use operating system(OS) services. </a:t>
            </a:r>
            <a:endParaRPr lang="es-ES" sz="1800" spc="-1" dirty="0">
              <a:solidFill>
                <a:srgbClr val="000000"/>
              </a:solidFill>
              <a:latin typeface="Arial"/>
              <a:ea typeface="Proxima Nova"/>
            </a:endParaRPr>
          </a:p>
          <a:p>
            <a:pPr marL="457200" indent="-343080">
              <a:lnSpc>
                <a:spcPct val="150000"/>
              </a:lnSpc>
              <a:spcBef>
                <a:spcPts val="799"/>
              </a:spcBef>
              <a:buClr>
                <a:srgbClr val="616161"/>
              </a:buClr>
              <a:buFont typeface="Proxima Nova"/>
              <a:buChar char="●"/>
              <a:tabLst>
                <a:tab pos="1106640" algn="l"/>
                <a:tab pos="2212920" algn="l"/>
                <a:tab pos="3319560" algn="l"/>
                <a:tab pos="4425840" algn="l"/>
                <a:tab pos="5532480" algn="l"/>
                <a:tab pos="6638760" algn="l"/>
                <a:tab pos="7745400" algn="l"/>
                <a:tab pos="8852040" algn="l"/>
                <a:tab pos="9958320" algn="l"/>
              </a:tabLst>
            </a:pPr>
            <a:r>
              <a:rPr lang="en-US" sz="1800" spc="-1" dirty="0">
                <a:solidFill>
                  <a:schemeClr val="accent3"/>
                </a:solidFill>
                <a:latin typeface="Proxima Nova"/>
              </a:rPr>
              <a:t>A Bash script is a plain text file which contains a series of commands. </a:t>
            </a:r>
            <a:r>
              <a:rPr lang="en-US" sz="1800" b="1" spc="-1" dirty="0">
                <a:solidFill>
                  <a:schemeClr val="accent3"/>
                </a:solidFill>
                <a:latin typeface="Proxima Nova"/>
              </a:rPr>
              <a:t>These commands are a mixture of commands we would normally type </a:t>
            </a:r>
            <a:r>
              <a:rPr lang="en-US" sz="1800" b="1" spc="-1" dirty="0" err="1">
                <a:solidFill>
                  <a:schemeClr val="accent3"/>
                </a:solidFill>
                <a:latin typeface="Proxima Nova"/>
              </a:rPr>
              <a:t>ouselves</a:t>
            </a:r>
            <a:r>
              <a:rPr lang="en-US" sz="1800" b="1" spc="-1" dirty="0">
                <a:solidFill>
                  <a:schemeClr val="accent3"/>
                </a:solidFill>
                <a:latin typeface="Proxima Nova"/>
              </a:rPr>
              <a:t> </a:t>
            </a:r>
            <a:r>
              <a:rPr lang="en-US" sz="1800" spc="-1" dirty="0">
                <a:solidFill>
                  <a:schemeClr val="accent3"/>
                </a:solidFill>
                <a:latin typeface="Proxima Nova"/>
              </a:rPr>
              <a:t>on the command line (such as ls or cp for example) and commands we could type on the command line but generally wouldn't (you'll discover these over the next few pages). </a:t>
            </a:r>
          </a:p>
          <a:p>
            <a:pPr marL="457200" indent="-343080">
              <a:lnSpc>
                <a:spcPct val="150000"/>
              </a:lnSpc>
              <a:spcBef>
                <a:spcPts val="799"/>
              </a:spcBef>
              <a:buClr>
                <a:srgbClr val="616161"/>
              </a:buClr>
              <a:buFont typeface="Proxima Nova"/>
              <a:buChar char="●"/>
              <a:tabLst>
                <a:tab pos="1106640" algn="l"/>
                <a:tab pos="2212920" algn="l"/>
                <a:tab pos="3319560" algn="l"/>
                <a:tab pos="4425840" algn="l"/>
                <a:tab pos="5532480" algn="l"/>
                <a:tab pos="6638760" algn="l"/>
                <a:tab pos="7745400" algn="l"/>
                <a:tab pos="8852040" algn="l"/>
                <a:tab pos="9958320" algn="l"/>
              </a:tabLst>
            </a:pPr>
            <a:r>
              <a:rPr lang="en-US" sz="1800" spc="-1" dirty="0">
                <a:solidFill>
                  <a:schemeClr val="accent3"/>
                </a:solidFill>
                <a:latin typeface="Proxima Nova"/>
              </a:rPr>
              <a:t>An important point to remember though is:</a:t>
            </a:r>
          </a:p>
          <a:p>
            <a:pPr marL="457200" indent="0">
              <a:lnSpc>
                <a:spcPct val="150000"/>
              </a:lnSpc>
              <a:spcBef>
                <a:spcPts val="799"/>
              </a:spcBef>
              <a:buNone/>
              <a:tabLst>
                <a:tab pos="1106640" algn="l"/>
                <a:tab pos="2212920" algn="l"/>
                <a:tab pos="3319560" algn="l"/>
                <a:tab pos="4425840" algn="l"/>
                <a:tab pos="5532480" algn="l"/>
                <a:tab pos="6638760" algn="l"/>
                <a:tab pos="7745400" algn="l"/>
                <a:tab pos="8852040" algn="l"/>
                <a:tab pos="9958320" algn="l"/>
              </a:tabLst>
            </a:pPr>
            <a:endParaRPr lang="es-ES" sz="1800" b="0" strike="noStrike" spc="-1" dirty="0">
              <a:solidFill>
                <a:srgbClr val="000000"/>
              </a:solidFill>
              <a:latin typeface="Arial"/>
            </a:endParaRPr>
          </a:p>
        </p:txBody>
      </p:sp>
      <p:sp>
        <p:nvSpPr>
          <p:cNvPr id="219" name="PlaceHolder 3"/>
          <p:cNvSpPr>
            <a:spLocks noGrp="1"/>
          </p:cNvSpPr>
          <p:nvPr>
            <p:ph type="sldNum" idx="11"/>
          </p:nvPr>
        </p:nvSpPr>
        <p:spPr>
          <a:xfrm>
            <a:off x="9012600" y="6753240"/>
            <a:ext cx="559440" cy="538560"/>
          </a:xfrm>
          <a:prstGeom prst="rect">
            <a:avLst/>
          </a:prstGeom>
          <a:noFill/>
          <a:ln w="0">
            <a:noFill/>
          </a:ln>
        </p:spPr>
        <p:txBody>
          <a:bodyPr lIns="90000" tIns="91440" rIns="90000" bIns="91440" anchor="ctr">
            <a:noAutofit/>
          </a:bodyPr>
          <a:lstStyle>
            <a:lvl1pPr indent="0" algn="r">
              <a:lnSpc>
                <a:spcPct val="100000"/>
              </a:lnSpc>
              <a:buNone/>
              <a:tabLst>
                <a:tab pos="0" algn="l"/>
              </a:tabLst>
              <a:defRPr lang="ca" sz="1000" b="0" strike="noStrike" spc="-1">
                <a:solidFill>
                  <a:schemeClr val="dk1"/>
                </a:solidFill>
                <a:latin typeface="Proxima Nova"/>
                <a:ea typeface="Proxima Nova"/>
              </a:defRPr>
            </a:lvl1pPr>
          </a:lstStyle>
          <a:p>
            <a:pPr indent="0" algn="r">
              <a:lnSpc>
                <a:spcPct val="100000"/>
              </a:lnSpc>
              <a:buNone/>
              <a:tabLst>
                <a:tab pos="0" algn="l"/>
              </a:tabLst>
            </a:pPr>
            <a:fld id="{3AB84817-2CB9-43E0-9611-32A311D3C179}" type="slidenum">
              <a:rPr lang="ca" sz="1000" b="0" strike="noStrike" spc="-1">
                <a:solidFill>
                  <a:schemeClr val="dk1"/>
                </a:solidFill>
                <a:latin typeface="Proxima Nova"/>
                <a:ea typeface="Proxima Nova"/>
              </a:rPr>
              <a:t>6</a:t>
            </a:fld>
            <a:endParaRPr lang="es-ES" sz="1000" b="0" strike="noStrike" spc="-1">
              <a:solidFill>
                <a:srgbClr val="000000"/>
              </a:solidFill>
              <a:latin typeface="Times New Roman"/>
            </a:endParaRPr>
          </a:p>
        </p:txBody>
      </p:sp>
      <p:sp>
        <p:nvSpPr>
          <p:cNvPr id="3" name="CuadroTexto 2">
            <a:extLst>
              <a:ext uri="{FF2B5EF4-FFF2-40B4-BE49-F238E27FC236}">
                <a16:creationId xmlns:a16="http://schemas.microsoft.com/office/drawing/2014/main" id="{FD4BAF8A-2F03-49E5-585E-457583D289AA}"/>
              </a:ext>
            </a:extLst>
          </p:cNvPr>
          <p:cNvSpPr txBox="1"/>
          <p:nvPr/>
        </p:nvSpPr>
        <p:spPr>
          <a:xfrm>
            <a:off x="570120" y="5477692"/>
            <a:ext cx="8792914" cy="1697901"/>
          </a:xfrm>
          <a:prstGeom prst="rect">
            <a:avLst/>
          </a:prstGeom>
          <a:solidFill>
            <a:schemeClr val="bg1">
              <a:lumMod val="85000"/>
            </a:schemeClr>
          </a:solidFill>
        </p:spPr>
        <p:txBody>
          <a:bodyPr wrap="square" rtlCol="0">
            <a:spAutoFit/>
          </a:bodyPr>
          <a:lstStyle/>
          <a:p>
            <a:pPr marL="114120" marR="0" lvl="0" indent="0" algn="l" defTabSz="914400" rtl="0" eaLnBrk="1" fontAlgn="auto" latinLnBrk="0" hangingPunct="1">
              <a:lnSpc>
                <a:spcPct val="150000"/>
              </a:lnSpc>
              <a:spcBef>
                <a:spcPts val="799"/>
              </a:spcBef>
              <a:spcAft>
                <a:spcPts val="0"/>
              </a:spcAft>
              <a:buClr>
                <a:srgbClr val="616161"/>
              </a:buClr>
              <a:buSzTx/>
              <a:buFont typeface="Arial" panose="020B0604020202020204" pitchFamily="34" charset="0"/>
              <a:buNone/>
              <a:tabLst>
                <a:tab pos="1106640" algn="l"/>
                <a:tab pos="2212920" algn="l"/>
                <a:tab pos="3319560" algn="l"/>
                <a:tab pos="4425840" algn="l"/>
                <a:tab pos="5532480" algn="l"/>
                <a:tab pos="6638760" algn="l"/>
                <a:tab pos="7745400" algn="l"/>
                <a:tab pos="8852040" algn="l"/>
                <a:tab pos="9958320" algn="l"/>
              </a:tabLst>
              <a:defRPr/>
            </a:pPr>
            <a:r>
              <a:rPr kumimoji="0" lang="en-US" sz="1800" b="1" i="0" u="none" strike="noStrike" kern="1200" cap="none" spc="-1" normalizeH="0" baseline="0" noProof="0" dirty="0">
                <a:ln>
                  <a:noFill/>
                </a:ln>
                <a:solidFill>
                  <a:srgbClr val="616161"/>
                </a:solidFill>
                <a:effectLst/>
                <a:uLnTx/>
                <a:uFillTx/>
                <a:latin typeface="Proxima Nova"/>
                <a:ea typeface="DejaVu Sans"/>
                <a:cs typeface="DejaVu Sans"/>
              </a:rPr>
              <a:t>Anything you can run normally on the command line can be put into a script and it will do exactly the same thing. Similarly, anything you can put into a script can also be run normally on the command line and it will do exactly the same thing</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7762" name="Rectangle 2">
            <a:extLst>
              <a:ext uri="{FF2B5EF4-FFF2-40B4-BE49-F238E27FC236}">
                <a16:creationId xmlns:a16="http://schemas.microsoft.com/office/drawing/2014/main" id="{DA9CD30C-4B00-7ED6-EFFA-B5DFFBB6F18B}"/>
              </a:ext>
            </a:extLst>
          </p:cNvPr>
          <p:cNvSpPr>
            <a:spLocks noGrp="1" noChangeArrowheads="1"/>
          </p:cNvSpPr>
          <p:nvPr>
            <p:ph type="title"/>
          </p:nvPr>
        </p:nvSpPr>
        <p:spPr>
          <a:xfrm>
            <a:off x="533400" y="258763"/>
            <a:ext cx="9144000" cy="808037"/>
          </a:xfrm>
        </p:spPr>
        <p:txBody>
          <a:bodyPr/>
          <a:lstStyle/>
          <a:p>
            <a:r>
              <a:rPr lang="en-US" altLang="es-ES" sz="2800" spc="-1" dirty="0">
                <a:solidFill>
                  <a:schemeClr val="dk1"/>
                </a:solidFill>
                <a:latin typeface="Proxima Nova"/>
              </a:rPr>
              <a:t>Arrays ( III)</a:t>
            </a:r>
          </a:p>
        </p:txBody>
      </p:sp>
      <p:sp>
        <p:nvSpPr>
          <p:cNvPr id="2677763" name="Rectangle 3">
            <a:extLst>
              <a:ext uri="{FF2B5EF4-FFF2-40B4-BE49-F238E27FC236}">
                <a16:creationId xmlns:a16="http://schemas.microsoft.com/office/drawing/2014/main" id="{B7C1E9EF-072E-BAC4-432B-CC30825CAF30}"/>
              </a:ext>
            </a:extLst>
          </p:cNvPr>
          <p:cNvSpPr>
            <a:spLocks noGrp="1" noChangeArrowheads="1"/>
          </p:cNvSpPr>
          <p:nvPr>
            <p:ph type="body" idx="1"/>
          </p:nvPr>
        </p:nvSpPr>
        <p:spPr>
          <a:xfrm>
            <a:off x="533400" y="1136188"/>
            <a:ext cx="9220200" cy="535757"/>
          </a:xfrm>
        </p:spPr>
        <p:txBody>
          <a:bodyPr>
            <a:noAutofit/>
          </a:bodyPr>
          <a:lstStyle/>
          <a:p>
            <a:pPr>
              <a:lnSpc>
                <a:spcPct val="150000"/>
              </a:lnSpc>
            </a:pPr>
            <a:r>
              <a:rPr lang="en-US" altLang="es-ES" sz="1800" dirty="0">
                <a:latin typeface="Proxima Nova"/>
              </a:rPr>
              <a:t>To loop through the array elements. This is like a for each loop in </a:t>
            </a:r>
            <a:r>
              <a:rPr lang="en-US" altLang="es-ES" sz="1800" dirty="0" err="1">
                <a:latin typeface="Proxima Nova"/>
              </a:rPr>
              <a:t>Javascript</a:t>
            </a:r>
            <a:r>
              <a:rPr lang="en-US" altLang="es-ES" sz="1800" dirty="0">
                <a:latin typeface="Proxima Nova"/>
              </a:rPr>
              <a:t> your code will need to look something like this:</a:t>
            </a:r>
          </a:p>
        </p:txBody>
      </p:sp>
      <p:sp>
        <p:nvSpPr>
          <p:cNvPr id="10" name="PlaceHolder 3">
            <a:extLst>
              <a:ext uri="{FF2B5EF4-FFF2-40B4-BE49-F238E27FC236}">
                <a16:creationId xmlns:a16="http://schemas.microsoft.com/office/drawing/2014/main" id="{CE0C646A-BBAE-7096-693D-FDE136C916B0}"/>
              </a:ext>
            </a:extLst>
          </p:cNvPr>
          <p:cNvSpPr txBox="1">
            <a:spLocks/>
          </p:cNvSpPr>
          <p:nvPr/>
        </p:nvSpPr>
        <p:spPr>
          <a:xfrm>
            <a:off x="9012600" y="6753240"/>
            <a:ext cx="559440" cy="538560"/>
          </a:xfrm>
          <a:prstGeom prst="rect">
            <a:avLst/>
          </a:prstGeom>
          <a:noFill/>
          <a:ln w="0">
            <a:noFill/>
          </a:ln>
        </p:spPr>
        <p:txBody>
          <a:bodyPr lIns="90000" tIns="91440" rIns="90000" bIns="91440" anchor="ctr">
            <a:noAutofit/>
          </a:bodyPr>
          <a:lstStyle>
            <a:defPPr>
              <a:defRPr lang="es-ES"/>
            </a:defPPr>
            <a:lvl1pPr marL="0" indent="0" algn="r" defTabSz="914400" rtl="0" eaLnBrk="1" latinLnBrk="0" hangingPunct="1">
              <a:lnSpc>
                <a:spcPct val="100000"/>
              </a:lnSpc>
              <a:buNone/>
              <a:tabLst>
                <a:tab pos="0" algn="l"/>
              </a:tabLst>
              <a:defRPr lang="ca" sz="1000" b="0" strike="noStrike" kern="1200" spc="-1">
                <a:solidFill>
                  <a:schemeClr val="dk1"/>
                </a:solidFill>
                <a:latin typeface="Proxima Nova"/>
                <a:ea typeface="Proxima Nov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CA55A60-F011-4E84-B41B-743C779C0AE6}" type="slidenum">
              <a:rPr lang="es-ES" smtClean="0"/>
              <a:pPr/>
              <a:t>60</a:t>
            </a:fld>
            <a:endParaRPr lang="es-ES" dirty="0">
              <a:solidFill>
                <a:srgbClr val="000000"/>
              </a:solidFill>
              <a:latin typeface="Times New Roman"/>
            </a:endParaRPr>
          </a:p>
        </p:txBody>
      </p:sp>
      <p:sp>
        <p:nvSpPr>
          <p:cNvPr id="2" name="Rectangle 3">
            <a:extLst>
              <a:ext uri="{FF2B5EF4-FFF2-40B4-BE49-F238E27FC236}">
                <a16:creationId xmlns:a16="http://schemas.microsoft.com/office/drawing/2014/main" id="{AB150E37-C68B-CBC0-7DAE-2767D13BEECC}"/>
              </a:ext>
            </a:extLst>
          </p:cNvPr>
          <p:cNvSpPr txBox="1">
            <a:spLocks noChangeArrowheads="1"/>
          </p:cNvSpPr>
          <p:nvPr/>
        </p:nvSpPr>
        <p:spPr>
          <a:xfrm>
            <a:off x="681400" y="4232634"/>
            <a:ext cx="9220200" cy="535757"/>
          </a:xfrm>
          <a:prstGeom prst="rect">
            <a:avLst/>
          </a:prstGeom>
          <a:noFill/>
          <a:ln w="0">
            <a:noFill/>
          </a:ln>
        </p:spPr>
        <p:txBody>
          <a:bodyPr lIns="0" tIns="0" rIns="0" bIns="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es-ES" sz="1800" dirty="0">
                <a:latin typeface="Proxima Nova"/>
              </a:rPr>
              <a:t>Alternatively, you can loop through the indices of the array. This is like a </a:t>
            </a:r>
            <a:r>
              <a:rPr lang="en-US" altLang="es-ES" sz="1800" b="1" dirty="0">
                <a:latin typeface="Proxima Nova"/>
              </a:rPr>
              <a:t>for</a:t>
            </a:r>
            <a:r>
              <a:rPr lang="en-US" altLang="es-ES" sz="1800" dirty="0">
                <a:latin typeface="Proxima Nova"/>
              </a:rPr>
              <a:t> loop in JavaScript: </a:t>
            </a:r>
          </a:p>
        </p:txBody>
      </p:sp>
      <p:sp>
        <p:nvSpPr>
          <p:cNvPr id="5" name="Rectangle 3">
            <a:extLst>
              <a:ext uri="{FF2B5EF4-FFF2-40B4-BE49-F238E27FC236}">
                <a16:creationId xmlns:a16="http://schemas.microsoft.com/office/drawing/2014/main" id="{72F3772F-CBA1-D6D2-5EC6-B3F8CA6BB0C6}"/>
              </a:ext>
            </a:extLst>
          </p:cNvPr>
          <p:cNvSpPr txBox="1">
            <a:spLocks noChangeArrowheads="1"/>
          </p:cNvSpPr>
          <p:nvPr/>
        </p:nvSpPr>
        <p:spPr>
          <a:xfrm>
            <a:off x="629239" y="6239985"/>
            <a:ext cx="9220200" cy="535757"/>
          </a:xfrm>
          <a:prstGeom prst="rect">
            <a:avLst/>
          </a:prstGeom>
          <a:noFill/>
          <a:ln w="0">
            <a:noFill/>
          </a:ln>
        </p:spPr>
        <p:txBody>
          <a:bodyPr lIns="0" tIns="0" rIns="0" bIns="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altLang="es-ES" sz="1800" dirty="0">
              <a:latin typeface="Proxima Nova"/>
            </a:endParaRPr>
          </a:p>
        </p:txBody>
      </p:sp>
      <p:sp>
        <p:nvSpPr>
          <p:cNvPr id="8" name="Rectangle 1">
            <a:extLst>
              <a:ext uri="{FF2B5EF4-FFF2-40B4-BE49-F238E27FC236}">
                <a16:creationId xmlns:a16="http://schemas.microsoft.com/office/drawing/2014/main" id="{85FA6F92-68A0-910B-120C-111EDAB35B90}"/>
              </a:ext>
            </a:extLst>
          </p:cNvPr>
          <p:cNvSpPr>
            <a:spLocks noChangeArrowheads="1"/>
          </p:cNvSpPr>
          <p:nvPr/>
        </p:nvSpPr>
        <p:spPr bwMode="auto">
          <a:xfrm>
            <a:off x="719499" y="2049847"/>
            <a:ext cx="8707305" cy="2113399"/>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1" i="0" u="none" strike="noStrike" cap="none" normalizeH="0" baseline="0" dirty="0" err="1">
                <a:ln>
                  <a:noFill/>
                </a:ln>
                <a:solidFill>
                  <a:srgbClr val="444444"/>
                </a:solidFill>
                <a:effectLst/>
                <a:latin typeface="Proxima Nova"/>
              </a:rPr>
              <a:t>for</a:t>
            </a:r>
            <a:r>
              <a:rPr kumimoji="0" lang="es-ES" altLang="es-ES" b="0" i="0" u="none" strike="noStrike" cap="none" normalizeH="0" baseline="0" dirty="0">
                <a:ln>
                  <a:noFill/>
                </a:ln>
                <a:solidFill>
                  <a:srgbClr val="444444"/>
                </a:solidFill>
                <a:effectLst/>
                <a:latin typeface="Proxima Nova"/>
              </a:rPr>
              <a:t> </a:t>
            </a:r>
            <a:r>
              <a:rPr kumimoji="0" lang="es-ES" altLang="es-ES" b="0" i="0" u="none" strike="noStrike" cap="none" normalizeH="0" baseline="0" dirty="0" err="1">
                <a:ln>
                  <a:noFill/>
                </a:ln>
                <a:solidFill>
                  <a:srgbClr val="444444"/>
                </a:solidFill>
                <a:effectLst/>
                <a:latin typeface="Proxima Nova"/>
              </a:rPr>
              <a:t>var</a:t>
            </a:r>
            <a:r>
              <a:rPr kumimoji="0" lang="es-ES" altLang="es-ES" b="0" i="0" u="none" strike="noStrike" cap="none" normalizeH="0" baseline="0" dirty="0">
                <a:ln>
                  <a:noFill/>
                </a:ln>
                <a:solidFill>
                  <a:srgbClr val="444444"/>
                </a:solidFill>
                <a:effectLst/>
                <a:latin typeface="Proxima Nova"/>
              </a:rPr>
              <a:t> </a:t>
            </a:r>
            <a:r>
              <a:rPr kumimoji="0" lang="es-ES" altLang="es-ES" b="1" i="0" u="none" strike="noStrike" cap="none" normalizeH="0" baseline="0" dirty="0">
                <a:ln>
                  <a:noFill/>
                </a:ln>
                <a:solidFill>
                  <a:srgbClr val="444444"/>
                </a:solidFill>
                <a:effectLst/>
                <a:latin typeface="Proxima Nova"/>
              </a:rPr>
              <a:t>in</a:t>
            </a:r>
            <a:r>
              <a:rPr kumimoji="0" lang="es-ES" altLang="es-ES" b="0" i="0" u="none" strike="noStrike" cap="none" normalizeH="0" baseline="0" dirty="0">
                <a:ln>
                  <a:noFill/>
                </a:ln>
                <a:solidFill>
                  <a:srgbClr val="444444"/>
                </a:solidFill>
                <a:effectLst/>
                <a:latin typeface="Proxima Nova"/>
              </a:rPr>
              <a:t> </a:t>
            </a:r>
            <a:r>
              <a:rPr kumimoji="0" lang="es-ES" altLang="es-ES" b="0" i="0" u="none" strike="noStrike" cap="none" normalizeH="0" baseline="0" dirty="0">
                <a:ln>
                  <a:noFill/>
                </a:ln>
                <a:solidFill>
                  <a:srgbClr val="BC6060"/>
                </a:solidFill>
                <a:effectLst/>
                <a:latin typeface="Proxima Nova"/>
              </a:rPr>
              <a:t>${</a:t>
            </a:r>
            <a:r>
              <a:rPr lang="es-ES" altLang="es-ES" dirty="0">
                <a:solidFill>
                  <a:srgbClr val="BC6060"/>
                </a:solidFill>
                <a:latin typeface="Proxima Nova"/>
              </a:rPr>
              <a:t>WORDS</a:t>
            </a:r>
            <a:r>
              <a:rPr kumimoji="0" lang="es-ES" altLang="es-ES" b="0" i="0" u="none" strike="noStrike" cap="none" normalizeH="0" baseline="0" dirty="0">
                <a:ln>
                  <a:noFill/>
                </a:ln>
                <a:solidFill>
                  <a:srgbClr val="BC6060"/>
                </a:solidFill>
                <a:effectLst/>
                <a:latin typeface="Proxima Nova"/>
              </a:rPr>
              <a:t>[@]}</a:t>
            </a: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1" i="0" u="none" strike="noStrike" cap="none" normalizeH="0" baseline="0" dirty="0">
                <a:ln>
                  <a:noFill/>
                </a:ln>
                <a:solidFill>
                  <a:srgbClr val="444444"/>
                </a:solidFill>
                <a:effectLst/>
                <a:latin typeface="Proxima Nova"/>
              </a:rPr>
              <a:t>do</a:t>
            </a: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0" i="0" u="none" strike="noStrike" cap="none" normalizeH="0" baseline="0" dirty="0">
                <a:ln>
                  <a:noFill/>
                </a:ln>
                <a:solidFill>
                  <a:srgbClr val="888888"/>
                </a:solidFill>
                <a:effectLst/>
                <a:latin typeface="Proxima Nova"/>
              </a:rPr>
              <a:t># </a:t>
            </a:r>
            <a:r>
              <a:rPr kumimoji="0" lang="es-ES" altLang="es-ES" b="0" i="0" u="none" strike="noStrike" cap="none" normalizeH="0" baseline="0" dirty="0" err="1">
                <a:ln>
                  <a:noFill/>
                </a:ln>
                <a:solidFill>
                  <a:srgbClr val="888888"/>
                </a:solidFill>
                <a:effectLst/>
                <a:latin typeface="Proxima Nova"/>
              </a:rPr>
              <a:t>printf</a:t>
            </a:r>
            <a:r>
              <a:rPr kumimoji="0" lang="es-ES" altLang="es-ES" b="0" i="0" u="none" strike="noStrike" cap="none" normalizeH="0" baseline="0" dirty="0">
                <a:ln>
                  <a:noFill/>
                </a:ln>
                <a:solidFill>
                  <a:srgbClr val="888888"/>
                </a:solidFill>
                <a:effectLst/>
                <a:latin typeface="Proxima Nova"/>
              </a:rPr>
              <a:t> </a:t>
            </a:r>
            <a:r>
              <a:rPr kumimoji="0" lang="es-ES" altLang="es-ES" b="0" i="0" u="none" strike="noStrike" cap="none" normalizeH="0" baseline="0" dirty="0" err="1">
                <a:ln>
                  <a:noFill/>
                </a:ln>
                <a:solidFill>
                  <a:srgbClr val="888888"/>
                </a:solidFill>
                <a:effectLst/>
                <a:latin typeface="Proxima Nova"/>
              </a:rPr>
              <a:t>ens</a:t>
            </a:r>
            <a:r>
              <a:rPr kumimoji="0" lang="es-ES" altLang="es-ES" b="0" i="0" u="none" strike="noStrike" cap="none" normalizeH="0" baseline="0" dirty="0">
                <a:ln>
                  <a:noFill/>
                </a:ln>
                <a:solidFill>
                  <a:srgbClr val="888888"/>
                </a:solidFill>
                <a:effectLst/>
                <a:latin typeface="Proxima Nova"/>
              </a:rPr>
              <a:t> </a:t>
            </a:r>
            <a:r>
              <a:rPr kumimoji="0" lang="es-ES" altLang="es-ES" b="0" i="0" u="none" strike="noStrike" cap="none" normalizeH="0" baseline="0" dirty="0" err="1">
                <a:ln>
                  <a:noFill/>
                </a:ln>
                <a:solidFill>
                  <a:srgbClr val="888888"/>
                </a:solidFill>
                <a:effectLst/>
                <a:latin typeface="Proxima Nova"/>
              </a:rPr>
              <a:t>permet</a:t>
            </a:r>
            <a:r>
              <a:rPr kumimoji="0" lang="es-ES" altLang="es-ES" b="0" i="0" u="none" strike="noStrike" cap="none" normalizeH="0" baseline="0" dirty="0">
                <a:ln>
                  <a:noFill/>
                </a:ln>
                <a:solidFill>
                  <a:srgbClr val="888888"/>
                </a:solidFill>
                <a:effectLst/>
                <a:latin typeface="Proxima Nova"/>
              </a:rPr>
              <a:t> </a:t>
            </a:r>
            <a:r>
              <a:rPr kumimoji="0" lang="es-ES" altLang="es-ES" b="0" i="0" u="none" strike="noStrike" cap="none" normalizeH="0" baseline="0" dirty="0" err="1">
                <a:ln>
                  <a:noFill/>
                </a:ln>
                <a:solidFill>
                  <a:srgbClr val="888888"/>
                </a:solidFill>
                <a:effectLst/>
                <a:latin typeface="Proxima Nova"/>
              </a:rPr>
              <a:t>escriure</a:t>
            </a:r>
            <a:r>
              <a:rPr kumimoji="0" lang="es-ES" altLang="es-ES" b="0" i="0" u="none" strike="noStrike" cap="none" normalizeH="0" baseline="0" dirty="0">
                <a:ln>
                  <a:noFill/>
                </a:ln>
                <a:solidFill>
                  <a:srgbClr val="888888"/>
                </a:solidFill>
                <a:effectLst/>
                <a:latin typeface="Proxima Nova"/>
              </a:rPr>
              <a:t> </a:t>
            </a:r>
            <a:r>
              <a:rPr kumimoji="0" lang="es-ES" altLang="es-ES" b="0" i="0" u="none" strike="noStrike" cap="none" normalizeH="0" baseline="0" dirty="0" err="1">
                <a:ln>
                  <a:noFill/>
                </a:ln>
                <a:solidFill>
                  <a:srgbClr val="888888"/>
                </a:solidFill>
                <a:effectLst/>
                <a:latin typeface="Proxima Nova"/>
              </a:rPr>
              <a:t>sense</a:t>
            </a:r>
            <a:r>
              <a:rPr kumimoji="0" lang="es-ES" altLang="es-ES" b="0" i="0" u="none" strike="noStrike" cap="none" normalizeH="0" baseline="0" dirty="0">
                <a:ln>
                  <a:noFill/>
                </a:ln>
                <a:solidFill>
                  <a:srgbClr val="888888"/>
                </a:solidFill>
                <a:effectLst/>
                <a:latin typeface="Proxima Nova"/>
              </a:rPr>
              <a:t> </a:t>
            </a:r>
            <a:r>
              <a:rPr kumimoji="0" lang="es-ES" altLang="es-ES" b="0" i="0" u="none" strike="noStrike" cap="none" normalizeH="0" baseline="0" dirty="0" err="1">
                <a:ln>
                  <a:noFill/>
                </a:ln>
                <a:solidFill>
                  <a:srgbClr val="888888"/>
                </a:solidFill>
                <a:effectLst/>
                <a:latin typeface="Proxima Nova"/>
              </a:rPr>
              <a:t>salt</a:t>
            </a:r>
            <a:r>
              <a:rPr kumimoji="0" lang="es-ES" altLang="es-ES" b="0" i="0" u="none" strike="noStrike" cap="none" normalizeH="0" baseline="0" dirty="0">
                <a:ln>
                  <a:noFill/>
                </a:ln>
                <a:solidFill>
                  <a:srgbClr val="888888"/>
                </a:solidFill>
                <a:effectLst/>
                <a:latin typeface="Proxima Nova"/>
              </a:rPr>
              <a:t> de </a:t>
            </a:r>
            <a:r>
              <a:rPr kumimoji="0" lang="es-ES" altLang="es-ES" b="0" i="0" u="none" strike="noStrike" cap="none" normalizeH="0" baseline="0" dirty="0" err="1">
                <a:ln>
                  <a:noFill/>
                </a:ln>
                <a:solidFill>
                  <a:srgbClr val="888888"/>
                </a:solidFill>
                <a:effectLst/>
                <a:latin typeface="Proxima Nova"/>
              </a:rPr>
              <a:t>línia</a:t>
            </a:r>
            <a:r>
              <a:rPr kumimoji="0" lang="es-ES" altLang="es-ES" b="0" i="0" u="none" strike="noStrike" cap="none" normalizeH="0" baseline="0" dirty="0">
                <a:ln>
                  <a:noFill/>
                </a:ln>
                <a:solidFill>
                  <a:srgbClr val="888888"/>
                </a:solidFill>
                <a:effectLst/>
                <a:latin typeface="Proxima Nova"/>
              </a:rPr>
              <a:t> (a </a:t>
            </a:r>
            <a:r>
              <a:rPr kumimoji="0" lang="es-ES" altLang="es-ES" b="0" i="0" u="none" strike="noStrike" cap="none" normalizeH="0" baseline="0" dirty="0" err="1">
                <a:ln>
                  <a:noFill/>
                </a:ln>
                <a:solidFill>
                  <a:srgbClr val="888888"/>
                </a:solidFill>
                <a:effectLst/>
                <a:latin typeface="Proxima Nova"/>
              </a:rPr>
              <a:t>diferència</a:t>
            </a:r>
            <a:r>
              <a:rPr kumimoji="0" lang="es-ES" altLang="es-ES" b="0" i="0" u="none" strike="noStrike" cap="none" normalizeH="0" baseline="0" dirty="0">
                <a:ln>
                  <a:noFill/>
                </a:ln>
                <a:solidFill>
                  <a:srgbClr val="888888"/>
                </a:solidFill>
                <a:effectLst/>
                <a:latin typeface="Proxima Nova"/>
              </a:rPr>
              <a:t> del echo que sí el posa)</a:t>
            </a: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0" i="0" u="none" strike="noStrike" cap="none" normalizeH="0" baseline="0" dirty="0">
                <a:ln>
                  <a:noFill/>
                </a:ln>
                <a:solidFill>
                  <a:srgbClr val="397300"/>
                </a:solidFill>
                <a:effectLst/>
                <a:latin typeface="Proxima Nova"/>
              </a:rPr>
              <a:t>    </a:t>
            </a:r>
            <a:r>
              <a:rPr kumimoji="0" lang="es-ES" altLang="es-ES" b="0" i="0" u="none" strike="noStrike" cap="none" normalizeH="0" baseline="0" dirty="0" err="1">
                <a:ln>
                  <a:noFill/>
                </a:ln>
                <a:solidFill>
                  <a:srgbClr val="397300"/>
                </a:solidFill>
                <a:effectLst/>
                <a:latin typeface="Proxima Nova"/>
              </a:rPr>
              <a:t>printf</a:t>
            </a:r>
            <a:r>
              <a:rPr kumimoji="0" lang="es-ES" altLang="es-ES" b="0" i="0" u="none" strike="noStrike" cap="none" normalizeH="0" baseline="0" dirty="0">
                <a:ln>
                  <a:noFill/>
                </a:ln>
                <a:solidFill>
                  <a:srgbClr val="444444"/>
                </a:solidFill>
                <a:effectLst/>
                <a:latin typeface="Proxima Nova"/>
              </a:rPr>
              <a:t> </a:t>
            </a:r>
            <a:r>
              <a:rPr kumimoji="0" lang="es-ES" altLang="es-ES" b="0" i="0" u="none" strike="noStrike" cap="none" normalizeH="0" baseline="0" dirty="0">
                <a:ln>
                  <a:noFill/>
                </a:ln>
                <a:solidFill>
                  <a:srgbClr val="BC6060"/>
                </a:solidFill>
                <a:effectLst/>
                <a:latin typeface="Proxima Nova"/>
              </a:rPr>
              <a:t>$</a:t>
            </a:r>
            <a:r>
              <a:rPr kumimoji="0" lang="es-ES" altLang="es-ES" b="0" i="0" u="none" strike="noStrike" cap="none" normalizeH="0" baseline="0" dirty="0" err="1">
                <a:ln>
                  <a:noFill/>
                </a:ln>
                <a:solidFill>
                  <a:srgbClr val="BC6060"/>
                </a:solidFill>
                <a:effectLst/>
                <a:latin typeface="Proxima Nova"/>
              </a:rPr>
              <a:t>var</a:t>
            </a: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1" i="0" u="none" strike="noStrike" cap="none" normalizeH="0" baseline="0" dirty="0">
                <a:ln>
                  <a:noFill/>
                </a:ln>
                <a:solidFill>
                  <a:srgbClr val="444444"/>
                </a:solidFill>
                <a:effectLst/>
                <a:latin typeface="Proxima Nova"/>
              </a:rPr>
              <a:t>done</a:t>
            </a:r>
            <a:r>
              <a:rPr kumimoji="0" lang="es-ES" altLang="es-ES" b="0" i="0" u="none" strike="noStrike" cap="none" normalizeH="0" baseline="0" dirty="0">
                <a:ln>
                  <a:noFill/>
                </a:ln>
                <a:solidFill>
                  <a:schemeClr val="tx1"/>
                </a:solidFill>
                <a:effectLst/>
                <a:latin typeface="Proxima Nova"/>
              </a:rPr>
              <a:t> </a:t>
            </a:r>
          </a:p>
        </p:txBody>
      </p:sp>
      <p:sp>
        <p:nvSpPr>
          <p:cNvPr id="12" name="Rectangle 3">
            <a:extLst>
              <a:ext uri="{FF2B5EF4-FFF2-40B4-BE49-F238E27FC236}">
                <a16:creationId xmlns:a16="http://schemas.microsoft.com/office/drawing/2014/main" id="{EB44D5E3-C6C2-81D7-522B-71F6A8566275}"/>
              </a:ext>
            </a:extLst>
          </p:cNvPr>
          <p:cNvSpPr>
            <a:spLocks noChangeArrowheads="1"/>
          </p:cNvSpPr>
          <p:nvPr/>
        </p:nvSpPr>
        <p:spPr bwMode="auto">
          <a:xfrm>
            <a:off x="766083" y="5166082"/>
            <a:ext cx="8754831" cy="1697901"/>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1" i="0" u="none" strike="noStrike" cap="none" normalizeH="0" baseline="0" dirty="0" err="1">
                <a:ln>
                  <a:noFill/>
                </a:ln>
                <a:solidFill>
                  <a:srgbClr val="444444"/>
                </a:solidFill>
                <a:effectLst/>
                <a:latin typeface="Proxima Nova"/>
              </a:rPr>
              <a:t>for</a:t>
            </a:r>
            <a:r>
              <a:rPr kumimoji="0" lang="es-ES" altLang="es-ES" b="0" i="0" u="none" strike="noStrike" cap="none" normalizeH="0" baseline="0" dirty="0">
                <a:ln>
                  <a:noFill/>
                </a:ln>
                <a:solidFill>
                  <a:srgbClr val="444444"/>
                </a:solidFill>
                <a:effectLst/>
                <a:latin typeface="Proxima Nova"/>
              </a:rPr>
              <a:t> i </a:t>
            </a:r>
            <a:r>
              <a:rPr kumimoji="0" lang="es-ES" altLang="es-ES" b="1" i="0" u="none" strike="noStrike" cap="none" normalizeH="0" baseline="0" dirty="0">
                <a:ln>
                  <a:noFill/>
                </a:ln>
                <a:solidFill>
                  <a:srgbClr val="444444"/>
                </a:solidFill>
                <a:effectLst/>
                <a:latin typeface="Proxima Nova"/>
              </a:rPr>
              <a:t>in</a:t>
            </a:r>
            <a:r>
              <a:rPr kumimoji="0" lang="es-ES" altLang="es-ES" b="0" i="0" u="none" strike="noStrike" cap="none" normalizeH="0" baseline="0" dirty="0">
                <a:ln>
                  <a:noFill/>
                </a:ln>
                <a:solidFill>
                  <a:srgbClr val="444444"/>
                </a:solidFill>
                <a:effectLst/>
                <a:latin typeface="Proxima Nova"/>
              </a:rPr>
              <a:t> </a:t>
            </a:r>
            <a:r>
              <a:rPr kumimoji="0" lang="es-ES" altLang="es-ES" b="0" i="0" u="none" strike="noStrike" cap="none" normalizeH="0" baseline="0" dirty="0">
                <a:ln>
                  <a:noFill/>
                </a:ln>
                <a:solidFill>
                  <a:srgbClr val="BC6060"/>
                </a:solidFill>
                <a:effectLst/>
                <a:latin typeface="Proxima Nova"/>
              </a:rPr>
              <a:t>${!</a:t>
            </a:r>
            <a:r>
              <a:rPr kumimoji="0" lang="es-ES" altLang="es-ES" b="0" i="0" u="none" strike="noStrike" cap="none" normalizeH="0" baseline="0" dirty="0" err="1">
                <a:ln>
                  <a:noFill/>
                </a:ln>
                <a:solidFill>
                  <a:srgbClr val="BC6060"/>
                </a:solidFill>
                <a:effectLst/>
                <a:latin typeface="Proxima Nova"/>
              </a:rPr>
              <a:t>myArray</a:t>
            </a:r>
            <a:r>
              <a:rPr kumimoji="0" lang="es-ES" altLang="es-ES" b="0" i="0" u="none" strike="noStrike" cap="none" normalizeH="0" baseline="0" dirty="0">
                <a:ln>
                  <a:noFill/>
                </a:ln>
                <a:solidFill>
                  <a:srgbClr val="BC6060"/>
                </a:solidFill>
                <a:effectLst/>
                <a:latin typeface="Proxima Nova"/>
              </a:rPr>
              <a:t>[@]}</a:t>
            </a: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1" i="0" u="none" strike="noStrike" cap="none" normalizeH="0" baseline="0" dirty="0">
                <a:ln>
                  <a:noFill/>
                </a:ln>
                <a:solidFill>
                  <a:srgbClr val="444444"/>
                </a:solidFill>
                <a:effectLst/>
                <a:latin typeface="Proxima Nova"/>
              </a:rPr>
              <a:t>do</a:t>
            </a: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lang="es-ES" altLang="es-ES" dirty="0">
                <a:solidFill>
                  <a:srgbClr val="397300"/>
                </a:solidFill>
                <a:latin typeface="Proxima Nova"/>
              </a:rPr>
              <a:t>    </a:t>
            </a:r>
            <a:r>
              <a:rPr kumimoji="0" lang="es-ES" altLang="es-ES" b="0" i="0" u="none" strike="noStrike" cap="none" normalizeH="0" baseline="0" dirty="0">
                <a:ln>
                  <a:noFill/>
                </a:ln>
                <a:solidFill>
                  <a:srgbClr val="397300"/>
                </a:solidFill>
                <a:effectLst/>
                <a:latin typeface="Proxima Nova"/>
              </a:rPr>
              <a:t>echo</a:t>
            </a:r>
            <a:r>
              <a:rPr kumimoji="0" lang="es-ES" altLang="es-ES" b="0" i="0" u="none" strike="noStrike" cap="none" normalizeH="0" baseline="0" dirty="0">
                <a:ln>
                  <a:noFill/>
                </a:ln>
                <a:solidFill>
                  <a:srgbClr val="444444"/>
                </a:solidFill>
                <a:effectLst/>
                <a:latin typeface="Proxima Nova"/>
              </a:rPr>
              <a:t> </a:t>
            </a:r>
            <a:r>
              <a:rPr kumimoji="0" lang="es-ES" altLang="es-ES" b="0" i="0" u="none" strike="noStrike" cap="none" normalizeH="0" baseline="0" dirty="0">
                <a:ln>
                  <a:noFill/>
                </a:ln>
                <a:solidFill>
                  <a:srgbClr val="880000"/>
                </a:solidFill>
                <a:effectLst/>
                <a:latin typeface="Proxima Nova"/>
              </a:rPr>
              <a:t>"</a:t>
            </a:r>
            <a:r>
              <a:rPr kumimoji="0" lang="es-ES" altLang="es-ES" b="0" i="0" u="none" strike="noStrike" cap="none" normalizeH="0" baseline="0" dirty="0" err="1">
                <a:ln>
                  <a:noFill/>
                </a:ln>
                <a:solidFill>
                  <a:srgbClr val="880000"/>
                </a:solidFill>
                <a:effectLst/>
                <a:latin typeface="Proxima Nova"/>
              </a:rPr>
              <a:t>element</a:t>
            </a:r>
            <a:r>
              <a:rPr kumimoji="0" lang="es-ES" altLang="es-ES" b="0" i="0" u="none" strike="noStrike" cap="none" normalizeH="0" baseline="0" dirty="0">
                <a:ln>
                  <a:noFill/>
                </a:ln>
                <a:solidFill>
                  <a:srgbClr val="880000"/>
                </a:solidFill>
                <a:effectLst/>
                <a:latin typeface="Proxima Nova"/>
              </a:rPr>
              <a:t> </a:t>
            </a:r>
            <a:r>
              <a:rPr kumimoji="0" lang="es-ES" altLang="es-ES" b="0" i="0" u="none" strike="noStrike" cap="none" normalizeH="0" baseline="0" dirty="0">
                <a:ln>
                  <a:noFill/>
                </a:ln>
                <a:solidFill>
                  <a:srgbClr val="BC6060"/>
                </a:solidFill>
                <a:effectLst/>
                <a:latin typeface="Proxima Nova"/>
              </a:rPr>
              <a:t>$i</a:t>
            </a:r>
            <a:r>
              <a:rPr kumimoji="0" lang="es-ES" altLang="es-ES" b="0" i="0" u="none" strike="noStrike" cap="none" normalizeH="0" baseline="0" dirty="0">
                <a:ln>
                  <a:noFill/>
                </a:ln>
                <a:solidFill>
                  <a:srgbClr val="880000"/>
                </a:solidFill>
                <a:effectLst/>
                <a:latin typeface="Proxima Nova"/>
              </a:rPr>
              <a:t> </a:t>
            </a:r>
            <a:r>
              <a:rPr kumimoji="0" lang="es-ES" altLang="es-ES" b="0" i="0" u="none" strike="noStrike" cap="none" normalizeH="0" baseline="0" dirty="0" err="1">
                <a:ln>
                  <a:noFill/>
                </a:ln>
                <a:solidFill>
                  <a:srgbClr val="880000"/>
                </a:solidFill>
                <a:effectLst/>
                <a:latin typeface="Proxima Nova"/>
              </a:rPr>
              <a:t>is</a:t>
            </a:r>
            <a:r>
              <a:rPr kumimoji="0" lang="es-ES" altLang="es-ES" b="0" i="0" u="none" strike="noStrike" cap="none" normalizeH="0" baseline="0" dirty="0">
                <a:ln>
                  <a:noFill/>
                </a:ln>
                <a:solidFill>
                  <a:srgbClr val="880000"/>
                </a:solidFill>
                <a:effectLst/>
                <a:latin typeface="Proxima Nova"/>
              </a:rPr>
              <a:t> </a:t>
            </a:r>
            <a:r>
              <a:rPr kumimoji="0" lang="es-ES" altLang="es-ES" b="0" i="0" u="none" strike="noStrike" cap="none" normalizeH="0" baseline="0" dirty="0">
                <a:ln>
                  <a:noFill/>
                </a:ln>
                <a:solidFill>
                  <a:srgbClr val="BC6060"/>
                </a:solidFill>
                <a:effectLst/>
                <a:latin typeface="Proxima Nova"/>
              </a:rPr>
              <a:t>${</a:t>
            </a:r>
            <a:r>
              <a:rPr kumimoji="0" lang="es-ES" altLang="es-ES" b="0" i="0" u="none" strike="noStrike" cap="none" normalizeH="0" baseline="0" dirty="0" err="1">
                <a:ln>
                  <a:noFill/>
                </a:ln>
                <a:solidFill>
                  <a:srgbClr val="BC6060"/>
                </a:solidFill>
                <a:effectLst/>
                <a:latin typeface="Proxima Nova"/>
              </a:rPr>
              <a:t>myArray</a:t>
            </a:r>
            <a:r>
              <a:rPr kumimoji="0" lang="es-ES" altLang="es-ES" b="0" i="0" u="none" strike="noStrike" cap="none" normalizeH="0" baseline="0" dirty="0">
                <a:ln>
                  <a:noFill/>
                </a:ln>
                <a:solidFill>
                  <a:srgbClr val="BC6060"/>
                </a:solidFill>
                <a:effectLst/>
                <a:latin typeface="Proxima Nova"/>
              </a:rPr>
              <a:t>[$i]}</a:t>
            </a:r>
            <a:r>
              <a:rPr kumimoji="0" lang="es-ES" altLang="es-ES" b="0" i="0" u="none" strike="noStrike" cap="none" normalizeH="0" baseline="0" dirty="0">
                <a:ln>
                  <a:noFill/>
                </a:ln>
                <a:solidFill>
                  <a:srgbClr val="880000"/>
                </a:solidFill>
                <a:effectLst/>
                <a:latin typeface="Proxima Nova"/>
              </a:rPr>
              <a:t>"</a:t>
            </a: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1" i="0" u="none" strike="noStrike" cap="none" normalizeH="0" baseline="0" dirty="0">
                <a:ln>
                  <a:noFill/>
                </a:ln>
                <a:solidFill>
                  <a:srgbClr val="444444"/>
                </a:solidFill>
                <a:effectLst/>
                <a:latin typeface="Proxima Nova"/>
              </a:rPr>
              <a:t>done</a:t>
            </a:r>
            <a:r>
              <a:rPr kumimoji="0" lang="es-ES" altLang="es-ES" b="0" i="0" u="none" strike="noStrike" cap="none" normalizeH="0" baseline="0" dirty="0">
                <a:ln>
                  <a:noFill/>
                </a:ln>
                <a:solidFill>
                  <a:schemeClr val="tx1"/>
                </a:solidFill>
                <a:effectLst/>
                <a:latin typeface="Proxima Nova"/>
              </a:rPr>
              <a:t> </a:t>
            </a:r>
          </a:p>
        </p:txBody>
      </p:sp>
    </p:spTree>
    <p:extLst>
      <p:ext uri="{BB962C8B-B14F-4D97-AF65-F5344CB8AC3E}">
        <p14:creationId xmlns:p14="http://schemas.microsoft.com/office/powerpoint/2010/main" val="4664704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7762" name="Rectangle 2">
            <a:extLst>
              <a:ext uri="{FF2B5EF4-FFF2-40B4-BE49-F238E27FC236}">
                <a16:creationId xmlns:a16="http://schemas.microsoft.com/office/drawing/2014/main" id="{DA9CD30C-4B00-7ED6-EFFA-B5DFFBB6F18B}"/>
              </a:ext>
            </a:extLst>
          </p:cNvPr>
          <p:cNvSpPr>
            <a:spLocks noGrp="1" noChangeArrowheads="1"/>
          </p:cNvSpPr>
          <p:nvPr>
            <p:ph type="title"/>
          </p:nvPr>
        </p:nvSpPr>
        <p:spPr>
          <a:xfrm>
            <a:off x="533400" y="258763"/>
            <a:ext cx="9144000" cy="808037"/>
          </a:xfrm>
        </p:spPr>
        <p:txBody>
          <a:bodyPr/>
          <a:lstStyle/>
          <a:p>
            <a:r>
              <a:rPr lang="en-US" altLang="es-ES" sz="2800" spc="-1" dirty="0">
                <a:solidFill>
                  <a:schemeClr val="dk1"/>
                </a:solidFill>
                <a:latin typeface="Proxima Nova"/>
              </a:rPr>
              <a:t>Reading Variables From Standard Input (1)</a:t>
            </a:r>
          </a:p>
        </p:txBody>
      </p:sp>
      <p:sp>
        <p:nvSpPr>
          <p:cNvPr id="2677763" name="Rectangle 3">
            <a:extLst>
              <a:ext uri="{FF2B5EF4-FFF2-40B4-BE49-F238E27FC236}">
                <a16:creationId xmlns:a16="http://schemas.microsoft.com/office/drawing/2014/main" id="{B7C1E9EF-072E-BAC4-432B-CC30825CAF30}"/>
              </a:ext>
            </a:extLst>
          </p:cNvPr>
          <p:cNvSpPr>
            <a:spLocks noGrp="1" noChangeArrowheads="1"/>
          </p:cNvSpPr>
          <p:nvPr>
            <p:ph type="body" idx="1"/>
          </p:nvPr>
        </p:nvSpPr>
        <p:spPr>
          <a:xfrm>
            <a:off x="533400" y="1066800"/>
            <a:ext cx="9220200" cy="5715000"/>
          </a:xfrm>
        </p:spPr>
        <p:txBody>
          <a:bodyPr>
            <a:normAutofit/>
          </a:bodyPr>
          <a:lstStyle/>
          <a:p>
            <a:pPr>
              <a:lnSpc>
                <a:spcPct val="150000"/>
              </a:lnSpc>
            </a:pPr>
            <a:r>
              <a:rPr lang="en-US" altLang="es-ES" sz="1800" dirty="0">
                <a:latin typeface="Proxima Nova"/>
              </a:rPr>
              <a:t>Sometimes you'll need to gather user input and perform relevant </a:t>
            </a:r>
            <a:r>
              <a:rPr lang="en-US" altLang="es-ES" sz="1800" dirty="0" err="1">
                <a:latin typeface="Proxima Nova"/>
              </a:rPr>
              <a:t>operations.In</a:t>
            </a:r>
            <a:r>
              <a:rPr lang="en-US" altLang="es-ES" sz="1800" dirty="0">
                <a:latin typeface="Proxima Nova"/>
              </a:rPr>
              <a:t> bash, we can take user input using the read command. The </a:t>
            </a:r>
            <a:r>
              <a:rPr lang="en-US" altLang="es-ES" sz="1800" dirty="0">
                <a:solidFill>
                  <a:schemeClr val="hlink"/>
                </a:solidFill>
                <a:latin typeface="Proxima Nova"/>
              </a:rPr>
              <a:t>read</a:t>
            </a:r>
            <a:r>
              <a:rPr lang="en-US" altLang="es-ES" sz="1800" dirty="0">
                <a:latin typeface="Proxima Nova"/>
              </a:rPr>
              <a:t> command reads one line of input from the terminal and assigns it to variables give as arguments</a:t>
            </a:r>
          </a:p>
          <a:p>
            <a:pPr>
              <a:lnSpc>
                <a:spcPct val="150000"/>
              </a:lnSpc>
            </a:pPr>
            <a:r>
              <a:rPr lang="en-US" altLang="es-ES" sz="1800" dirty="0">
                <a:latin typeface="Proxima Nova"/>
              </a:rPr>
              <a:t>Syntax:    </a:t>
            </a:r>
            <a:r>
              <a:rPr lang="en-US" altLang="es-ES" sz="1800" dirty="0">
                <a:solidFill>
                  <a:schemeClr val="hlink"/>
                </a:solidFill>
                <a:latin typeface="Proxima Nova"/>
              </a:rPr>
              <a:t>read var1 var2 var3 ...</a:t>
            </a:r>
            <a:endParaRPr lang="en-US" altLang="es-ES" sz="1800" dirty="0">
              <a:solidFill>
                <a:schemeClr val="tx2"/>
              </a:solidFill>
              <a:latin typeface="Proxima Nova"/>
            </a:endParaRPr>
          </a:p>
          <a:p>
            <a:pPr lvl="2">
              <a:lnSpc>
                <a:spcPct val="150000"/>
              </a:lnSpc>
            </a:pPr>
            <a:r>
              <a:rPr lang="en-US" altLang="es-ES" sz="1800" dirty="0">
                <a:latin typeface="Proxima Nova"/>
              </a:rPr>
              <a:t>Action:  reads a line of input from standard input</a:t>
            </a:r>
          </a:p>
          <a:p>
            <a:pPr lvl="2">
              <a:lnSpc>
                <a:spcPct val="150000"/>
              </a:lnSpc>
            </a:pPr>
            <a:r>
              <a:rPr lang="en-US" altLang="es-ES" sz="1800" dirty="0">
                <a:latin typeface="Proxima Nova"/>
              </a:rPr>
              <a:t>Assign first word to </a:t>
            </a:r>
            <a:r>
              <a:rPr lang="en-US" altLang="es-ES" sz="1800" dirty="0">
                <a:solidFill>
                  <a:schemeClr val="hlink"/>
                </a:solidFill>
                <a:latin typeface="Proxima Nova"/>
              </a:rPr>
              <a:t>var1</a:t>
            </a:r>
            <a:r>
              <a:rPr lang="en-US" altLang="es-ES" sz="1800" dirty="0">
                <a:latin typeface="Proxima Nova"/>
              </a:rPr>
              <a:t>, second word to </a:t>
            </a:r>
            <a:r>
              <a:rPr lang="en-US" altLang="es-ES" sz="1800" dirty="0">
                <a:solidFill>
                  <a:schemeClr val="hlink"/>
                </a:solidFill>
                <a:latin typeface="Proxima Nova"/>
              </a:rPr>
              <a:t>var2</a:t>
            </a:r>
            <a:r>
              <a:rPr lang="en-US" altLang="es-ES" sz="1800" dirty="0">
                <a:latin typeface="Proxima Nova"/>
              </a:rPr>
              <a:t>, ...</a:t>
            </a:r>
          </a:p>
          <a:p>
            <a:pPr lvl="2">
              <a:lnSpc>
                <a:spcPct val="150000"/>
              </a:lnSpc>
            </a:pPr>
            <a:r>
              <a:rPr lang="en-US" altLang="es-ES" sz="1800" dirty="0">
                <a:latin typeface="Proxima Nova"/>
              </a:rPr>
              <a:t>The last variable gets any excess words on the line.</a:t>
            </a:r>
          </a:p>
        </p:txBody>
      </p:sp>
      <p:sp>
        <p:nvSpPr>
          <p:cNvPr id="2" name="Rectangle 3">
            <a:extLst>
              <a:ext uri="{FF2B5EF4-FFF2-40B4-BE49-F238E27FC236}">
                <a16:creationId xmlns:a16="http://schemas.microsoft.com/office/drawing/2014/main" id="{AB6F264E-402B-3392-6284-1E087E5FA50C}"/>
              </a:ext>
            </a:extLst>
          </p:cNvPr>
          <p:cNvSpPr txBox="1">
            <a:spLocks noChangeArrowheads="1"/>
          </p:cNvSpPr>
          <p:nvPr/>
        </p:nvSpPr>
        <p:spPr>
          <a:xfrm>
            <a:off x="600403" y="4380953"/>
            <a:ext cx="8700840" cy="2850034"/>
          </a:xfrm>
          <a:prstGeom prst="rect">
            <a:avLst/>
          </a:prstGeom>
          <a:noFill/>
          <a:ln w="0">
            <a:noFill/>
          </a:ln>
        </p:spPr>
        <p:txBody>
          <a:bodyPr lIns="0" tIns="0" rIns="0" bIns="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s-ES" sz="1800" dirty="0">
                <a:latin typeface="Proxima Nova"/>
              </a:rPr>
              <a:t>Example:</a:t>
            </a:r>
          </a:p>
          <a:p>
            <a:endParaRPr lang="en-US" altLang="es-ES" sz="1800" dirty="0">
              <a:latin typeface="Proxima Nova"/>
            </a:endParaRPr>
          </a:p>
        </p:txBody>
      </p:sp>
      <p:sp>
        <p:nvSpPr>
          <p:cNvPr id="5" name="Rectangle 3">
            <a:extLst>
              <a:ext uri="{FF2B5EF4-FFF2-40B4-BE49-F238E27FC236}">
                <a16:creationId xmlns:a16="http://schemas.microsoft.com/office/drawing/2014/main" id="{F137200C-C456-C212-EF08-B8A0877A85B0}"/>
              </a:ext>
            </a:extLst>
          </p:cNvPr>
          <p:cNvSpPr>
            <a:spLocks noChangeArrowheads="1"/>
          </p:cNvSpPr>
          <p:nvPr/>
        </p:nvSpPr>
        <p:spPr bwMode="auto">
          <a:xfrm>
            <a:off x="1781665" y="4603536"/>
            <a:ext cx="4647415" cy="2627451"/>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sz="1600" b="0" i="0" u="none" strike="noStrike" cap="none" normalizeH="0" baseline="0" dirty="0">
                <a:ln>
                  <a:noFill/>
                </a:ln>
                <a:solidFill>
                  <a:srgbClr val="1F7199"/>
                </a:solidFill>
                <a:effectLst/>
                <a:latin typeface="Proxima Nova"/>
              </a:rPr>
              <a:t>#!/bin/bash</a:t>
            </a:r>
            <a:r>
              <a:rPr kumimoji="0" lang="es-ES" altLang="es-ES" sz="1600"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sz="1600" b="0" i="0" u="none" strike="noStrike" cap="none" normalizeH="0" baseline="0" dirty="0">
                <a:ln>
                  <a:noFill/>
                </a:ln>
                <a:solidFill>
                  <a:srgbClr val="397300"/>
                </a:solidFill>
                <a:effectLst/>
                <a:latin typeface="Proxima Nova"/>
              </a:rPr>
              <a:t>echo</a:t>
            </a:r>
            <a:r>
              <a:rPr kumimoji="0" lang="es-ES" altLang="es-ES" sz="1600" b="0" i="0" u="none" strike="noStrike" cap="none" normalizeH="0" baseline="0" dirty="0">
                <a:ln>
                  <a:noFill/>
                </a:ln>
                <a:solidFill>
                  <a:srgbClr val="444444"/>
                </a:solidFill>
                <a:effectLst/>
                <a:latin typeface="Proxima Nova"/>
              </a:rPr>
              <a:t> </a:t>
            </a:r>
            <a:r>
              <a:rPr kumimoji="0" lang="es-ES" altLang="es-ES" sz="1600" b="0" i="0" u="none" strike="noStrike" cap="none" normalizeH="0" baseline="0" dirty="0">
                <a:ln>
                  <a:noFill/>
                </a:ln>
                <a:solidFill>
                  <a:srgbClr val="880000"/>
                </a:solidFill>
                <a:effectLst/>
                <a:latin typeface="Proxima Nova"/>
              </a:rPr>
              <a:t>"</a:t>
            </a:r>
            <a:r>
              <a:rPr kumimoji="0" lang="es-ES" altLang="es-ES" sz="1600" b="0" i="0" u="none" strike="noStrike" cap="none" normalizeH="0" baseline="0" dirty="0" err="1">
                <a:ln>
                  <a:noFill/>
                </a:ln>
                <a:solidFill>
                  <a:srgbClr val="880000"/>
                </a:solidFill>
                <a:effectLst/>
                <a:latin typeface="Proxima Nova"/>
              </a:rPr>
              <a:t>Enter</a:t>
            </a:r>
            <a:r>
              <a:rPr kumimoji="0" lang="es-ES" altLang="es-ES" sz="1600" b="0" i="0" u="none" strike="noStrike" cap="none" normalizeH="0" baseline="0" dirty="0">
                <a:ln>
                  <a:noFill/>
                </a:ln>
                <a:solidFill>
                  <a:srgbClr val="880000"/>
                </a:solidFill>
                <a:effectLst/>
                <a:latin typeface="Proxima Nova"/>
              </a:rPr>
              <a:t> a </a:t>
            </a:r>
            <a:r>
              <a:rPr kumimoji="0" lang="es-ES" altLang="es-ES" sz="1600" b="0" i="0" u="none" strike="noStrike" cap="none" normalizeH="0" baseline="0" dirty="0" err="1">
                <a:ln>
                  <a:noFill/>
                </a:ln>
                <a:solidFill>
                  <a:srgbClr val="880000"/>
                </a:solidFill>
                <a:effectLst/>
                <a:latin typeface="Proxima Nova"/>
              </a:rPr>
              <a:t>number</a:t>
            </a:r>
            <a:r>
              <a:rPr kumimoji="0" lang="es-ES" altLang="es-ES" sz="1600" b="0" i="0" u="none" strike="noStrike" cap="none" normalizeH="0" baseline="0" dirty="0">
                <a:ln>
                  <a:noFill/>
                </a:ln>
                <a:solidFill>
                  <a:srgbClr val="880000"/>
                </a:solidFill>
                <a:effectLst/>
                <a:latin typeface="Proxima Nova"/>
              </a:rPr>
              <a:t>"</a:t>
            </a:r>
            <a:r>
              <a:rPr kumimoji="0" lang="es-ES" altLang="es-ES" sz="1600"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sz="1600" b="0" i="0" u="none" strike="noStrike" cap="none" normalizeH="0" baseline="0" dirty="0" err="1">
                <a:ln>
                  <a:noFill/>
                </a:ln>
                <a:solidFill>
                  <a:srgbClr val="397300"/>
                </a:solidFill>
                <a:effectLst/>
                <a:latin typeface="Proxima Nova"/>
              </a:rPr>
              <a:t>read</a:t>
            </a:r>
            <a:r>
              <a:rPr kumimoji="0" lang="es-ES" altLang="es-ES" sz="1600" b="0" i="0" u="none" strike="noStrike" cap="none" normalizeH="0" baseline="0" dirty="0">
                <a:ln>
                  <a:noFill/>
                </a:ln>
                <a:solidFill>
                  <a:srgbClr val="444444"/>
                </a:solidFill>
                <a:effectLst/>
                <a:latin typeface="Proxima Nova"/>
              </a:rPr>
              <a:t> a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sz="1600" b="0" i="0" u="none" strike="noStrike" cap="none" normalizeH="0" baseline="0" dirty="0">
                <a:ln>
                  <a:noFill/>
                </a:ln>
                <a:solidFill>
                  <a:srgbClr val="397300"/>
                </a:solidFill>
                <a:effectLst/>
                <a:latin typeface="Proxima Nova"/>
              </a:rPr>
              <a:t>echo</a:t>
            </a:r>
            <a:r>
              <a:rPr kumimoji="0" lang="es-ES" altLang="es-ES" sz="1600" b="0" i="0" u="none" strike="noStrike" cap="none" normalizeH="0" baseline="0" dirty="0">
                <a:ln>
                  <a:noFill/>
                </a:ln>
                <a:solidFill>
                  <a:srgbClr val="444444"/>
                </a:solidFill>
                <a:effectLst/>
                <a:latin typeface="Proxima Nova"/>
              </a:rPr>
              <a:t> </a:t>
            </a:r>
            <a:r>
              <a:rPr kumimoji="0" lang="es-ES" altLang="es-ES" sz="1600" b="0" i="0" u="none" strike="noStrike" cap="none" normalizeH="0" baseline="0" dirty="0">
                <a:ln>
                  <a:noFill/>
                </a:ln>
                <a:solidFill>
                  <a:srgbClr val="880000"/>
                </a:solidFill>
                <a:effectLst/>
                <a:latin typeface="Proxima Nova"/>
              </a:rPr>
              <a:t>"</a:t>
            </a:r>
            <a:r>
              <a:rPr kumimoji="0" lang="es-ES" altLang="es-ES" sz="1600" b="0" i="0" u="none" strike="noStrike" cap="none" normalizeH="0" baseline="0" dirty="0" err="1">
                <a:ln>
                  <a:noFill/>
                </a:ln>
                <a:solidFill>
                  <a:srgbClr val="880000"/>
                </a:solidFill>
                <a:effectLst/>
                <a:latin typeface="Proxima Nova"/>
              </a:rPr>
              <a:t>Enter</a:t>
            </a:r>
            <a:r>
              <a:rPr kumimoji="0" lang="es-ES" altLang="es-ES" sz="1600" b="0" i="0" u="none" strike="noStrike" cap="none" normalizeH="0" baseline="0" dirty="0">
                <a:ln>
                  <a:noFill/>
                </a:ln>
                <a:solidFill>
                  <a:srgbClr val="880000"/>
                </a:solidFill>
                <a:effectLst/>
                <a:latin typeface="Proxima Nova"/>
              </a:rPr>
              <a:t> a </a:t>
            </a:r>
            <a:r>
              <a:rPr kumimoji="0" lang="es-ES" altLang="es-ES" sz="1600" b="0" i="0" u="none" strike="noStrike" cap="none" normalizeH="0" baseline="0" dirty="0" err="1">
                <a:ln>
                  <a:noFill/>
                </a:ln>
                <a:solidFill>
                  <a:srgbClr val="880000"/>
                </a:solidFill>
                <a:effectLst/>
                <a:latin typeface="Proxima Nova"/>
              </a:rPr>
              <a:t>number</a:t>
            </a:r>
            <a:r>
              <a:rPr kumimoji="0" lang="es-ES" altLang="es-ES" sz="1600" b="0" i="0" u="none" strike="noStrike" cap="none" normalizeH="0" baseline="0" dirty="0">
                <a:ln>
                  <a:noFill/>
                </a:ln>
                <a:solidFill>
                  <a:srgbClr val="880000"/>
                </a:solidFill>
                <a:effectLst/>
                <a:latin typeface="Proxima Nova"/>
              </a:rPr>
              <a:t>"</a:t>
            </a:r>
            <a:r>
              <a:rPr kumimoji="0" lang="es-ES" altLang="es-ES" sz="1600"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sz="1600" b="0" i="0" u="none" strike="noStrike" cap="none" normalizeH="0" baseline="0" dirty="0" err="1">
                <a:ln>
                  <a:noFill/>
                </a:ln>
                <a:solidFill>
                  <a:srgbClr val="397300"/>
                </a:solidFill>
                <a:effectLst/>
                <a:latin typeface="Proxima Nova"/>
              </a:rPr>
              <a:t>read</a:t>
            </a:r>
            <a:r>
              <a:rPr kumimoji="0" lang="es-ES" altLang="es-ES" sz="1600" b="0" i="0" u="none" strike="noStrike" cap="none" normalizeH="0" baseline="0" dirty="0">
                <a:ln>
                  <a:noFill/>
                </a:ln>
                <a:solidFill>
                  <a:srgbClr val="444444"/>
                </a:solidFill>
                <a:effectLst/>
                <a:latin typeface="Proxima Nova"/>
              </a:rPr>
              <a:t> b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sz="1600" b="0" i="0" u="none" strike="noStrike" cap="none" normalizeH="0" baseline="0" dirty="0" err="1">
                <a:ln>
                  <a:noFill/>
                </a:ln>
                <a:solidFill>
                  <a:srgbClr val="444444"/>
                </a:solidFill>
                <a:effectLst/>
                <a:latin typeface="Proxima Nova"/>
              </a:rPr>
              <a:t>var</a:t>
            </a:r>
            <a:r>
              <a:rPr kumimoji="0" lang="es-ES" altLang="es-ES" sz="1600" b="0" i="0" u="none" strike="noStrike" cap="none" normalizeH="0" baseline="0" dirty="0">
                <a:ln>
                  <a:noFill/>
                </a:ln>
                <a:solidFill>
                  <a:srgbClr val="444444"/>
                </a:solidFill>
                <a:effectLst/>
                <a:latin typeface="Proxima Nova"/>
              </a:rPr>
              <a:t>=$((</a:t>
            </a:r>
            <a:r>
              <a:rPr kumimoji="0" lang="es-ES" altLang="es-ES" sz="1600" b="0" i="0" u="none" strike="noStrike" cap="none" normalizeH="0" baseline="0" dirty="0" err="1">
                <a:ln>
                  <a:noFill/>
                </a:ln>
                <a:solidFill>
                  <a:srgbClr val="444444"/>
                </a:solidFill>
                <a:effectLst/>
                <a:latin typeface="Proxima Nova"/>
              </a:rPr>
              <a:t>a+b</a:t>
            </a:r>
            <a:r>
              <a:rPr kumimoji="0" lang="es-ES" altLang="es-ES" sz="1600"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sz="1600" b="0" i="0" u="none" strike="noStrike" cap="none" normalizeH="0" baseline="0" dirty="0">
                <a:ln>
                  <a:noFill/>
                </a:ln>
                <a:solidFill>
                  <a:srgbClr val="397300"/>
                </a:solidFill>
                <a:effectLst/>
                <a:latin typeface="Proxima Nova"/>
              </a:rPr>
              <a:t>echo</a:t>
            </a:r>
            <a:r>
              <a:rPr kumimoji="0" lang="es-ES" altLang="es-ES" sz="1600" b="0" i="0" u="none" strike="noStrike" cap="none" normalizeH="0" baseline="0" dirty="0">
                <a:ln>
                  <a:noFill/>
                </a:ln>
                <a:solidFill>
                  <a:srgbClr val="444444"/>
                </a:solidFill>
                <a:effectLst/>
                <a:latin typeface="Proxima Nova"/>
              </a:rPr>
              <a:t> </a:t>
            </a:r>
            <a:r>
              <a:rPr kumimoji="0" lang="es-ES" altLang="es-ES" sz="1600" b="0" i="0" u="none" strike="noStrike" cap="none" normalizeH="0" baseline="0" dirty="0">
                <a:ln>
                  <a:noFill/>
                </a:ln>
                <a:solidFill>
                  <a:srgbClr val="BC6060"/>
                </a:solidFill>
                <a:effectLst/>
                <a:latin typeface="Proxima Nova"/>
              </a:rPr>
              <a:t>$</a:t>
            </a:r>
            <a:r>
              <a:rPr kumimoji="0" lang="es-ES" altLang="es-ES" sz="1600" b="0" i="0" u="none" strike="noStrike" cap="none" normalizeH="0" baseline="0" dirty="0" err="1">
                <a:ln>
                  <a:noFill/>
                </a:ln>
                <a:solidFill>
                  <a:srgbClr val="BC6060"/>
                </a:solidFill>
                <a:effectLst/>
                <a:latin typeface="Proxima Nova"/>
              </a:rPr>
              <a:t>var</a:t>
            </a:r>
            <a:r>
              <a:rPr kumimoji="0" lang="es-ES" altLang="es-ES" sz="1600" b="0" i="0" u="none" strike="noStrike" cap="none" normalizeH="0" baseline="0" dirty="0">
                <a:ln>
                  <a:noFill/>
                </a:ln>
                <a:solidFill>
                  <a:schemeClr val="tx1"/>
                </a:solidFill>
                <a:effectLst/>
                <a:latin typeface="Proxima Nova"/>
              </a:rPr>
              <a:t> </a:t>
            </a:r>
          </a:p>
        </p:txBody>
      </p:sp>
      <p:sp>
        <p:nvSpPr>
          <p:cNvPr id="3" name="PlaceHolder 3">
            <a:extLst>
              <a:ext uri="{FF2B5EF4-FFF2-40B4-BE49-F238E27FC236}">
                <a16:creationId xmlns:a16="http://schemas.microsoft.com/office/drawing/2014/main" id="{1BC1227C-86ED-90F3-6F54-0F466AE81D3D}"/>
              </a:ext>
            </a:extLst>
          </p:cNvPr>
          <p:cNvSpPr txBox="1">
            <a:spLocks/>
          </p:cNvSpPr>
          <p:nvPr/>
        </p:nvSpPr>
        <p:spPr>
          <a:xfrm>
            <a:off x="9012600" y="6753240"/>
            <a:ext cx="559440" cy="538560"/>
          </a:xfrm>
          <a:prstGeom prst="rect">
            <a:avLst/>
          </a:prstGeom>
          <a:noFill/>
          <a:ln w="0">
            <a:noFill/>
          </a:ln>
        </p:spPr>
        <p:txBody>
          <a:bodyPr lIns="90000" tIns="91440" rIns="90000" bIns="91440" anchor="ctr">
            <a:noAutofit/>
          </a:bodyPr>
          <a:lstStyle>
            <a:defPPr>
              <a:defRPr lang="es-ES"/>
            </a:defPPr>
            <a:lvl1pPr marL="0" indent="0" algn="r" defTabSz="914400" rtl="0" eaLnBrk="1" latinLnBrk="0" hangingPunct="1">
              <a:lnSpc>
                <a:spcPct val="100000"/>
              </a:lnSpc>
              <a:buNone/>
              <a:tabLst>
                <a:tab pos="0" algn="l"/>
              </a:tabLst>
              <a:defRPr lang="ca" sz="1000" b="0" strike="noStrike" kern="1200" spc="-1">
                <a:solidFill>
                  <a:schemeClr val="dk1"/>
                </a:solidFill>
                <a:latin typeface="Proxima Nova"/>
                <a:ea typeface="Proxima Nov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CA55A60-F011-4E84-B41B-743C779C0AE6}" type="slidenum">
              <a:rPr lang="es-ES" smtClean="0"/>
              <a:pPr/>
              <a:t>61</a:t>
            </a:fld>
            <a:endParaRPr lang="es-ES" dirty="0">
              <a:solidFill>
                <a:srgbClr val="000000"/>
              </a:solidFill>
              <a:latin typeface="Times New Roman"/>
            </a:endParaRPr>
          </a:p>
        </p:txBody>
      </p:sp>
    </p:spTree>
    <p:extLst>
      <p:ext uri="{BB962C8B-B14F-4D97-AF65-F5344CB8AC3E}">
        <p14:creationId xmlns:p14="http://schemas.microsoft.com/office/powerpoint/2010/main" val="2090262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7762" name="Rectangle 2">
            <a:extLst>
              <a:ext uri="{FF2B5EF4-FFF2-40B4-BE49-F238E27FC236}">
                <a16:creationId xmlns:a16="http://schemas.microsoft.com/office/drawing/2014/main" id="{DA9CD30C-4B00-7ED6-EFFA-B5DFFBB6F18B}"/>
              </a:ext>
            </a:extLst>
          </p:cNvPr>
          <p:cNvSpPr>
            <a:spLocks noGrp="1" noChangeArrowheads="1"/>
          </p:cNvSpPr>
          <p:nvPr>
            <p:ph type="title"/>
          </p:nvPr>
        </p:nvSpPr>
        <p:spPr>
          <a:xfrm>
            <a:off x="533400" y="258763"/>
            <a:ext cx="9144000" cy="808037"/>
          </a:xfrm>
        </p:spPr>
        <p:txBody>
          <a:bodyPr/>
          <a:lstStyle/>
          <a:p>
            <a:r>
              <a:rPr lang="en-US" altLang="es-ES" sz="2800" spc="-1" dirty="0" err="1">
                <a:solidFill>
                  <a:schemeClr val="dk1"/>
                </a:solidFill>
                <a:latin typeface="Proxima Nova"/>
              </a:rPr>
              <a:t>Bucle</a:t>
            </a:r>
            <a:r>
              <a:rPr lang="en-US" altLang="es-ES" sz="2800" spc="-1" dirty="0">
                <a:solidFill>
                  <a:schemeClr val="dk1"/>
                </a:solidFill>
                <a:latin typeface="Proxima Nova"/>
              </a:rPr>
              <a:t> for ( I)</a:t>
            </a:r>
          </a:p>
        </p:txBody>
      </p:sp>
      <p:sp>
        <p:nvSpPr>
          <p:cNvPr id="2677763" name="Rectangle 3">
            <a:extLst>
              <a:ext uri="{FF2B5EF4-FFF2-40B4-BE49-F238E27FC236}">
                <a16:creationId xmlns:a16="http://schemas.microsoft.com/office/drawing/2014/main" id="{B7C1E9EF-072E-BAC4-432B-CC30825CAF30}"/>
              </a:ext>
            </a:extLst>
          </p:cNvPr>
          <p:cNvSpPr>
            <a:spLocks noGrp="1" noChangeArrowheads="1"/>
          </p:cNvSpPr>
          <p:nvPr>
            <p:ph type="body" idx="1"/>
          </p:nvPr>
        </p:nvSpPr>
        <p:spPr>
          <a:xfrm>
            <a:off x="533400" y="1078044"/>
            <a:ext cx="9220200" cy="535757"/>
          </a:xfrm>
        </p:spPr>
        <p:txBody>
          <a:bodyPr>
            <a:noAutofit/>
          </a:bodyPr>
          <a:lstStyle/>
          <a:p>
            <a:pPr>
              <a:lnSpc>
                <a:spcPct val="150000"/>
              </a:lnSpc>
            </a:pPr>
            <a:r>
              <a:rPr lang="en-US" altLang="es-ES" sz="1800" dirty="0" err="1">
                <a:latin typeface="Proxima Nova"/>
              </a:rPr>
              <a:t>És</a:t>
            </a:r>
            <a:r>
              <a:rPr lang="en-US" altLang="es-ES" sz="1800" dirty="0">
                <a:latin typeface="Proxima Nova"/>
              </a:rPr>
              <a:t> important </a:t>
            </a:r>
            <a:r>
              <a:rPr lang="en-US" altLang="es-ES" sz="1800" dirty="0" err="1">
                <a:latin typeface="Proxima Nova"/>
              </a:rPr>
              <a:t>recalcar</a:t>
            </a:r>
            <a:r>
              <a:rPr lang="en-US" altLang="es-ES" sz="1800" dirty="0">
                <a:latin typeface="Proxima Nova"/>
              </a:rPr>
              <a:t> que </a:t>
            </a:r>
            <a:r>
              <a:rPr lang="en-US" altLang="es-ES" sz="1800" dirty="0" err="1">
                <a:latin typeface="Proxima Nova"/>
              </a:rPr>
              <a:t>els</a:t>
            </a:r>
            <a:r>
              <a:rPr lang="en-US" altLang="es-ES" sz="1800" dirty="0">
                <a:latin typeface="Proxima Nova"/>
              </a:rPr>
              <a:t> </a:t>
            </a:r>
            <a:r>
              <a:rPr lang="en-US" altLang="es-ES" sz="1800" dirty="0" err="1">
                <a:latin typeface="Proxima Nova"/>
              </a:rPr>
              <a:t>bucles</a:t>
            </a:r>
            <a:r>
              <a:rPr lang="en-US" altLang="es-ES" sz="1800" dirty="0">
                <a:latin typeface="Proxima Nova"/>
              </a:rPr>
              <a:t> (loops) de bash script solen </a:t>
            </a:r>
            <a:r>
              <a:rPr lang="en-US" altLang="es-ES" sz="1800" dirty="0" err="1">
                <a:latin typeface="Proxima Nova"/>
              </a:rPr>
              <a:t>estar</a:t>
            </a:r>
            <a:r>
              <a:rPr lang="en-US" altLang="es-ES" sz="1800" dirty="0">
                <a:latin typeface="Proxima Nova"/>
              </a:rPr>
              <a:t> </a:t>
            </a:r>
            <a:r>
              <a:rPr lang="en-US" altLang="es-ES" sz="1800" dirty="0" err="1">
                <a:latin typeface="Proxima Nova"/>
              </a:rPr>
              <a:t>basats</a:t>
            </a:r>
            <a:r>
              <a:rPr lang="en-US" altLang="es-ES" sz="1800" dirty="0">
                <a:latin typeface="Proxima Nova"/>
              </a:rPr>
              <a:t> </a:t>
            </a:r>
            <a:r>
              <a:rPr lang="en-US" altLang="es-ES" sz="1800" dirty="0" err="1">
                <a:latin typeface="Proxima Nova"/>
              </a:rPr>
              <a:t>en</a:t>
            </a:r>
            <a:r>
              <a:rPr lang="en-US" altLang="es-ES" sz="1800" dirty="0">
                <a:latin typeface="Proxima Nova"/>
              </a:rPr>
              <a:t> </a:t>
            </a:r>
            <a:r>
              <a:rPr lang="en-US" altLang="es-ES" sz="1800" dirty="0" err="1">
                <a:latin typeface="Proxima Nova"/>
              </a:rPr>
              <a:t>llistes</a:t>
            </a:r>
            <a:r>
              <a:rPr lang="en-US" altLang="es-ES" sz="1800" dirty="0">
                <a:latin typeface="Proxima Nova"/>
              </a:rPr>
              <a:t>, </a:t>
            </a:r>
            <a:r>
              <a:rPr lang="en-US" altLang="es-ES" sz="1800" dirty="0" err="1">
                <a:latin typeface="Proxima Nova"/>
              </a:rPr>
              <a:t>enlloc</a:t>
            </a:r>
            <a:r>
              <a:rPr lang="en-US" altLang="es-ES" sz="1800" dirty="0">
                <a:latin typeface="Proxima Nova"/>
              </a:rPr>
              <a:t> de </a:t>
            </a:r>
            <a:r>
              <a:rPr lang="en-US" altLang="es-ES" sz="1800" dirty="0" err="1">
                <a:latin typeface="Proxima Nova"/>
              </a:rPr>
              <a:t>índexs</a:t>
            </a:r>
            <a:r>
              <a:rPr lang="en-US" altLang="es-ES" sz="1800" dirty="0">
                <a:latin typeface="Proxima Nova"/>
              </a:rPr>
              <a:t>. Us </a:t>
            </a:r>
            <a:r>
              <a:rPr lang="en-US" altLang="es-ES" sz="1800" dirty="0" err="1">
                <a:latin typeface="Proxima Nova"/>
              </a:rPr>
              <a:t>poso</a:t>
            </a:r>
            <a:r>
              <a:rPr lang="en-US" altLang="es-ES" sz="1800" dirty="0">
                <a:latin typeface="Proxima Nova"/>
              </a:rPr>
              <a:t> </a:t>
            </a:r>
            <a:r>
              <a:rPr lang="en-US" altLang="es-ES" sz="1800" dirty="0" err="1">
                <a:latin typeface="Proxima Nova"/>
              </a:rPr>
              <a:t>també</a:t>
            </a:r>
            <a:r>
              <a:rPr lang="en-US" altLang="es-ES" sz="1800" dirty="0">
                <a:latin typeface="Proxima Nova"/>
              </a:rPr>
              <a:t> com fer un </a:t>
            </a:r>
            <a:r>
              <a:rPr lang="en-US" altLang="es-ES" sz="1800" dirty="0" err="1">
                <a:latin typeface="Proxima Nova"/>
              </a:rPr>
              <a:t>bucle</a:t>
            </a:r>
            <a:r>
              <a:rPr lang="en-US" altLang="es-ES" sz="1800" dirty="0">
                <a:latin typeface="Proxima Nova"/>
              </a:rPr>
              <a:t> </a:t>
            </a:r>
            <a:r>
              <a:rPr lang="en-US" altLang="es-ES" sz="1800" dirty="0" err="1">
                <a:latin typeface="Proxima Nova"/>
              </a:rPr>
              <a:t>basat</a:t>
            </a:r>
            <a:r>
              <a:rPr lang="en-US" altLang="es-ES" sz="1800" dirty="0">
                <a:latin typeface="Proxima Nova"/>
              </a:rPr>
              <a:t> </a:t>
            </a:r>
            <a:r>
              <a:rPr lang="en-US" altLang="es-ES" sz="1800" dirty="0" err="1">
                <a:latin typeface="Proxima Nova"/>
              </a:rPr>
              <a:t>en</a:t>
            </a:r>
            <a:r>
              <a:rPr lang="en-US" altLang="es-ES" sz="1800" dirty="0">
                <a:latin typeface="Proxima Nova"/>
              </a:rPr>
              <a:t> </a:t>
            </a:r>
            <a:r>
              <a:rPr lang="en-US" altLang="es-ES" sz="1800" dirty="0" err="1">
                <a:latin typeface="Proxima Nova"/>
              </a:rPr>
              <a:t>índex</a:t>
            </a:r>
            <a:r>
              <a:rPr lang="en-US" altLang="es-ES" sz="1800" dirty="0">
                <a:latin typeface="Proxima Nova"/>
              </a:rPr>
              <a:t> (</a:t>
            </a:r>
            <a:r>
              <a:rPr lang="en-US" altLang="es-ES" sz="1800" dirty="0" err="1">
                <a:latin typeface="Proxima Nova"/>
              </a:rPr>
              <a:t>perquè</a:t>
            </a:r>
            <a:r>
              <a:rPr lang="en-US" altLang="es-ES" sz="1800" dirty="0">
                <a:latin typeface="Proxima Nova"/>
              </a:rPr>
              <a:t> </a:t>
            </a:r>
            <a:r>
              <a:rPr lang="en-US" altLang="es-ES" sz="1800" dirty="0" err="1">
                <a:latin typeface="Proxima Nova"/>
              </a:rPr>
              <a:t>quedi</a:t>
            </a:r>
            <a:r>
              <a:rPr lang="en-US" altLang="es-ES" sz="1800" dirty="0">
                <a:latin typeface="Proxima Nova"/>
              </a:rPr>
              <a:t> </a:t>
            </a:r>
            <a:r>
              <a:rPr lang="en-US" altLang="es-ES" sz="1800" dirty="0" err="1">
                <a:latin typeface="Proxima Nova"/>
              </a:rPr>
              <a:t>constància</a:t>
            </a:r>
            <a:r>
              <a:rPr lang="en-US" altLang="es-ES" sz="1800" dirty="0">
                <a:latin typeface="Proxima Nova"/>
              </a:rPr>
              <a:t>, ja que a la </a:t>
            </a:r>
            <a:r>
              <a:rPr lang="en-US" altLang="es-ES" sz="1800" dirty="0" err="1">
                <a:latin typeface="Proxima Nova"/>
              </a:rPr>
              <a:t>pràctica</a:t>
            </a:r>
            <a:r>
              <a:rPr lang="en-US" altLang="es-ES" sz="1800" dirty="0">
                <a:latin typeface="Proxima Nova"/>
              </a:rPr>
              <a:t> no es fa </a:t>
            </a:r>
            <a:r>
              <a:rPr lang="en-US" altLang="es-ES" sz="1800" dirty="0" err="1">
                <a:latin typeface="Proxima Nova"/>
              </a:rPr>
              <a:t>servir</a:t>
            </a:r>
            <a:r>
              <a:rPr lang="en-US" altLang="es-ES" sz="1800" dirty="0">
                <a:latin typeface="Proxima Nova"/>
              </a:rPr>
              <a:t> </a:t>
            </a:r>
            <a:r>
              <a:rPr lang="en-US" altLang="es-ES" sz="1800" dirty="0" err="1">
                <a:latin typeface="Proxima Nova"/>
              </a:rPr>
              <a:t>gaire</a:t>
            </a:r>
            <a:r>
              <a:rPr lang="en-US" altLang="es-ES" sz="1800" dirty="0">
                <a:latin typeface="Proxima Nova"/>
              </a:rPr>
              <a:t> ;)</a:t>
            </a:r>
          </a:p>
        </p:txBody>
      </p:sp>
      <p:sp>
        <p:nvSpPr>
          <p:cNvPr id="10" name="PlaceHolder 3">
            <a:extLst>
              <a:ext uri="{FF2B5EF4-FFF2-40B4-BE49-F238E27FC236}">
                <a16:creationId xmlns:a16="http://schemas.microsoft.com/office/drawing/2014/main" id="{CE0C646A-BBAE-7096-693D-FDE136C916B0}"/>
              </a:ext>
            </a:extLst>
          </p:cNvPr>
          <p:cNvSpPr txBox="1">
            <a:spLocks/>
          </p:cNvSpPr>
          <p:nvPr/>
        </p:nvSpPr>
        <p:spPr>
          <a:xfrm>
            <a:off x="9012600" y="6753240"/>
            <a:ext cx="559440" cy="538560"/>
          </a:xfrm>
          <a:prstGeom prst="rect">
            <a:avLst/>
          </a:prstGeom>
          <a:noFill/>
          <a:ln w="0">
            <a:noFill/>
          </a:ln>
        </p:spPr>
        <p:txBody>
          <a:bodyPr lIns="90000" tIns="91440" rIns="90000" bIns="91440" anchor="ctr">
            <a:noAutofit/>
          </a:bodyPr>
          <a:lstStyle>
            <a:defPPr>
              <a:defRPr lang="es-ES"/>
            </a:defPPr>
            <a:lvl1pPr marL="0" indent="0" algn="r" defTabSz="914400" rtl="0" eaLnBrk="1" latinLnBrk="0" hangingPunct="1">
              <a:lnSpc>
                <a:spcPct val="100000"/>
              </a:lnSpc>
              <a:buNone/>
              <a:tabLst>
                <a:tab pos="0" algn="l"/>
              </a:tabLst>
              <a:defRPr lang="ca" sz="1000" b="0" strike="noStrike" kern="1200" spc="-1">
                <a:solidFill>
                  <a:schemeClr val="dk1"/>
                </a:solidFill>
                <a:latin typeface="Proxima Nova"/>
                <a:ea typeface="Proxima Nov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tab pos="0" algn="l"/>
              </a:tabLst>
              <a:defRPr/>
            </a:pPr>
            <a:fld id="{4CA55A60-F011-4E84-B41B-743C779C0AE6}" type="slidenum">
              <a:rPr kumimoji="0" lang="es-ES" sz="1000" b="0" i="0" u="none" strike="noStrike" kern="1200" cap="none" spc="-1" normalizeH="0" baseline="0" noProof="0" smtClean="0">
                <a:ln>
                  <a:noFill/>
                </a:ln>
                <a:solidFill>
                  <a:srgbClr val="202729"/>
                </a:solidFill>
                <a:effectLst/>
                <a:uLnTx/>
                <a:uFillTx/>
                <a:latin typeface="Proxima Nova"/>
                <a:cs typeface="DejaVu Sans"/>
              </a:rPr>
              <a:pPr marL="0" marR="0" lvl="0" indent="0" algn="r" defTabSz="914400" rtl="0" eaLnBrk="1" fontAlgn="auto" latinLnBrk="0" hangingPunct="1">
                <a:lnSpc>
                  <a:spcPct val="100000"/>
                </a:lnSpc>
                <a:spcBef>
                  <a:spcPts val="0"/>
                </a:spcBef>
                <a:spcAft>
                  <a:spcPts val="0"/>
                </a:spcAft>
                <a:buClrTx/>
                <a:buSzTx/>
                <a:buFontTx/>
                <a:buNone/>
                <a:tabLst>
                  <a:tab pos="0" algn="l"/>
                </a:tabLst>
                <a:defRPr/>
              </a:pPr>
              <a:t>62</a:t>
            </a:fld>
            <a:endParaRPr kumimoji="0" lang="es-ES" sz="1000" b="0" i="0" u="none" strike="noStrike" kern="1200" cap="none" spc="-1" normalizeH="0" baseline="0" noProof="0" dirty="0">
              <a:ln>
                <a:noFill/>
              </a:ln>
              <a:solidFill>
                <a:srgbClr val="000000"/>
              </a:solidFill>
              <a:effectLst/>
              <a:uLnTx/>
              <a:uFillTx/>
              <a:latin typeface="Times New Roman"/>
              <a:cs typeface="DejaVu Sans"/>
            </a:endParaRPr>
          </a:p>
        </p:txBody>
      </p:sp>
      <p:sp>
        <p:nvSpPr>
          <p:cNvPr id="2" name="Rectangle 3">
            <a:extLst>
              <a:ext uri="{FF2B5EF4-FFF2-40B4-BE49-F238E27FC236}">
                <a16:creationId xmlns:a16="http://schemas.microsoft.com/office/drawing/2014/main" id="{AB150E37-C68B-CBC0-7DAE-2767D13BEECC}"/>
              </a:ext>
            </a:extLst>
          </p:cNvPr>
          <p:cNvSpPr txBox="1">
            <a:spLocks noChangeArrowheads="1"/>
          </p:cNvSpPr>
          <p:nvPr/>
        </p:nvSpPr>
        <p:spPr>
          <a:xfrm>
            <a:off x="700254" y="4070809"/>
            <a:ext cx="9220200" cy="535757"/>
          </a:xfrm>
          <a:prstGeom prst="rect">
            <a:avLst/>
          </a:prstGeom>
          <a:noFill/>
          <a:ln w="0">
            <a:noFill/>
          </a:ln>
        </p:spPr>
        <p:txBody>
          <a:bodyPr lIns="0" tIns="0" rIns="0" bIns="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altLang="es-ES" sz="1800" b="0" i="0" u="none" strike="noStrike" kern="1200" cap="none" spc="0" normalizeH="0" baseline="0" noProof="0" dirty="0" err="1">
                <a:ln>
                  <a:noFill/>
                </a:ln>
                <a:solidFill>
                  <a:srgbClr val="202729"/>
                </a:solidFill>
                <a:effectLst/>
                <a:uLnTx/>
                <a:uFillTx/>
                <a:latin typeface="Proxima Nova"/>
                <a:ea typeface="DejaVu Sans"/>
                <a:cs typeface="DejaVu Sans"/>
              </a:rPr>
              <a:t>Bucle</a:t>
            </a:r>
            <a:r>
              <a:rPr kumimoji="0" lang="en-US" altLang="es-ES" sz="1800" b="0" i="0" u="none" strike="noStrike" kern="1200" cap="none" spc="0" normalizeH="0" baseline="0" noProof="0" dirty="0">
                <a:ln>
                  <a:noFill/>
                </a:ln>
                <a:solidFill>
                  <a:srgbClr val="202729"/>
                </a:solidFill>
                <a:effectLst/>
                <a:uLnTx/>
                <a:uFillTx/>
                <a:latin typeface="Proxima Nova"/>
                <a:ea typeface="DejaVu Sans"/>
                <a:cs typeface="DejaVu Sans"/>
              </a:rPr>
              <a:t> de </a:t>
            </a:r>
            <a:r>
              <a:rPr kumimoji="0" lang="en-US" altLang="es-ES" sz="1800" b="0" i="0" u="none" strike="noStrike" kern="1200" cap="none" spc="0" normalizeH="0" baseline="0" noProof="0" dirty="0" err="1">
                <a:ln>
                  <a:noFill/>
                </a:ln>
                <a:solidFill>
                  <a:srgbClr val="202729"/>
                </a:solidFill>
                <a:effectLst/>
                <a:uLnTx/>
                <a:uFillTx/>
                <a:latin typeface="Proxima Nova"/>
                <a:ea typeface="DejaVu Sans"/>
                <a:cs typeface="DejaVu Sans"/>
              </a:rPr>
              <a:t>llista</a:t>
            </a:r>
            <a:r>
              <a:rPr kumimoji="0" lang="en-US" altLang="es-ES" sz="1800" b="0" i="0" u="none" strike="noStrike" kern="1200" cap="none" spc="0" normalizeH="0" baseline="0" noProof="0" dirty="0">
                <a:ln>
                  <a:noFill/>
                </a:ln>
                <a:solidFill>
                  <a:srgbClr val="202729"/>
                </a:solidFill>
                <a:effectLst/>
                <a:uLnTx/>
                <a:uFillTx/>
                <a:latin typeface="Proxima Nova"/>
                <a:ea typeface="DejaVu Sans"/>
                <a:cs typeface="DejaVu Sans"/>
              </a:rPr>
              <a:t> (a.k.a. "for each") AQUEST ÉS EL BUCLE QUE HAURIEU D'UTILITZAR HABITUALMENT. Ja </a:t>
            </a:r>
            <a:r>
              <a:rPr kumimoji="0" lang="en-US" altLang="es-ES" sz="1800" b="0" i="0" u="none" strike="noStrike" kern="1200" cap="none" spc="0" normalizeH="0" baseline="0" noProof="0" dirty="0" err="1">
                <a:ln>
                  <a:noFill/>
                </a:ln>
                <a:solidFill>
                  <a:srgbClr val="202729"/>
                </a:solidFill>
                <a:effectLst/>
                <a:uLnTx/>
                <a:uFillTx/>
                <a:latin typeface="Proxima Nova"/>
                <a:ea typeface="DejaVu Sans"/>
                <a:cs typeface="DejaVu Sans"/>
              </a:rPr>
              <a:t>sé</a:t>
            </a:r>
            <a:r>
              <a:rPr kumimoji="0" lang="en-US" altLang="es-ES" sz="1800" b="0" i="0" u="none" strike="noStrike" kern="1200" cap="none" spc="0" normalizeH="0" baseline="0" noProof="0" dirty="0">
                <a:ln>
                  <a:noFill/>
                </a:ln>
                <a:solidFill>
                  <a:srgbClr val="202729"/>
                </a:solidFill>
                <a:effectLst/>
                <a:uLnTx/>
                <a:uFillTx/>
                <a:latin typeface="Proxima Nova"/>
                <a:ea typeface="DejaVu Sans"/>
                <a:cs typeface="DejaVu Sans"/>
              </a:rPr>
              <a:t> que us </a:t>
            </a:r>
            <a:r>
              <a:rPr kumimoji="0" lang="en-US" altLang="es-ES" sz="1800" b="0" i="0" u="none" strike="noStrike" kern="1200" cap="none" spc="0" normalizeH="0" baseline="0" noProof="0" dirty="0" err="1">
                <a:ln>
                  <a:noFill/>
                </a:ln>
                <a:solidFill>
                  <a:srgbClr val="202729"/>
                </a:solidFill>
                <a:effectLst/>
                <a:uLnTx/>
                <a:uFillTx/>
                <a:latin typeface="Proxima Nova"/>
                <a:ea typeface="DejaVu Sans"/>
                <a:cs typeface="DejaVu Sans"/>
              </a:rPr>
              <a:t>sona</a:t>
            </a:r>
            <a:r>
              <a:rPr kumimoji="0" lang="en-US" altLang="es-ES" sz="1800" b="0" i="0" u="none" strike="noStrike" kern="1200" cap="none" spc="0" normalizeH="0" baseline="0" noProof="0" dirty="0">
                <a:ln>
                  <a:noFill/>
                </a:ln>
                <a:solidFill>
                  <a:srgbClr val="202729"/>
                </a:solidFill>
                <a:effectLst/>
                <a:uLnTx/>
                <a:uFillTx/>
                <a:latin typeface="Proxima Nova"/>
                <a:ea typeface="DejaVu Sans"/>
                <a:cs typeface="DejaVu Sans"/>
              </a:rPr>
              <a:t> </a:t>
            </a:r>
            <a:r>
              <a:rPr kumimoji="0" lang="en-US" altLang="es-ES" sz="1800" b="0" i="0" u="none" strike="noStrike" kern="1200" cap="none" spc="0" normalizeH="0" baseline="0" noProof="0" dirty="0" err="1">
                <a:ln>
                  <a:noFill/>
                </a:ln>
                <a:solidFill>
                  <a:srgbClr val="202729"/>
                </a:solidFill>
                <a:effectLst/>
                <a:uLnTx/>
                <a:uFillTx/>
                <a:latin typeface="Proxima Nova"/>
                <a:ea typeface="DejaVu Sans"/>
                <a:cs typeface="DejaVu Sans"/>
              </a:rPr>
              <a:t>més</a:t>
            </a:r>
            <a:r>
              <a:rPr kumimoji="0" lang="en-US" altLang="es-ES" sz="1800" b="0" i="0" u="none" strike="noStrike" kern="1200" cap="none" spc="0" normalizeH="0" baseline="0" noProof="0" dirty="0">
                <a:ln>
                  <a:noFill/>
                </a:ln>
                <a:solidFill>
                  <a:srgbClr val="202729"/>
                </a:solidFill>
                <a:effectLst/>
                <a:uLnTx/>
                <a:uFillTx/>
                <a:latin typeface="Proxima Nova"/>
                <a:ea typeface="DejaVu Sans"/>
                <a:cs typeface="DejaVu Sans"/>
              </a:rPr>
              <a:t> la </a:t>
            </a:r>
            <a:r>
              <a:rPr kumimoji="0" lang="en-US" altLang="es-ES" sz="1800" b="0" i="0" u="none" strike="noStrike" kern="1200" cap="none" spc="0" normalizeH="0" baseline="0" noProof="0" dirty="0" err="1">
                <a:ln>
                  <a:noFill/>
                </a:ln>
                <a:solidFill>
                  <a:srgbClr val="202729"/>
                </a:solidFill>
                <a:effectLst/>
                <a:uLnTx/>
                <a:uFillTx/>
                <a:latin typeface="Proxima Nova"/>
                <a:ea typeface="DejaVu Sans"/>
                <a:cs typeface="DejaVu Sans"/>
              </a:rPr>
              <a:t>versió</a:t>
            </a:r>
            <a:r>
              <a:rPr kumimoji="0" lang="en-US" altLang="es-ES" sz="1800" b="0" i="0" u="none" strike="noStrike" kern="1200" cap="none" spc="0" normalizeH="0" baseline="0" noProof="0" dirty="0">
                <a:ln>
                  <a:noFill/>
                </a:ln>
                <a:solidFill>
                  <a:srgbClr val="202729"/>
                </a:solidFill>
                <a:effectLst/>
                <a:uLnTx/>
                <a:uFillTx/>
                <a:latin typeface="Proxima Nova"/>
                <a:ea typeface="DejaVu Sans"/>
                <a:cs typeface="DejaVu Sans"/>
              </a:rPr>
              <a:t> </a:t>
            </a:r>
            <a:r>
              <a:rPr kumimoji="0" lang="en-US" altLang="es-ES" sz="1800" b="0" i="0" u="none" strike="noStrike" kern="1200" cap="none" spc="0" normalizeH="0" baseline="0" noProof="0" dirty="0" err="1">
                <a:ln>
                  <a:noFill/>
                </a:ln>
                <a:solidFill>
                  <a:srgbClr val="202729"/>
                </a:solidFill>
                <a:effectLst/>
                <a:uLnTx/>
                <a:uFillTx/>
                <a:latin typeface="Proxima Nova"/>
                <a:ea typeface="DejaVu Sans"/>
                <a:cs typeface="DejaVu Sans"/>
              </a:rPr>
              <a:t>indexada</a:t>
            </a:r>
            <a:r>
              <a:rPr kumimoji="0" lang="en-US" altLang="es-ES" sz="1800" b="0" i="0" u="none" strike="noStrike" kern="1200" cap="none" spc="0" normalizeH="0" baseline="0" noProof="0" dirty="0">
                <a:ln>
                  <a:noFill/>
                </a:ln>
                <a:solidFill>
                  <a:srgbClr val="202729"/>
                </a:solidFill>
                <a:effectLst/>
                <a:uLnTx/>
                <a:uFillTx/>
                <a:latin typeface="Proxima Nova"/>
                <a:ea typeface="DejaVu Sans"/>
                <a:cs typeface="DejaVu Sans"/>
              </a:rPr>
              <a:t>, </a:t>
            </a:r>
            <a:r>
              <a:rPr kumimoji="0" lang="en-US" altLang="es-ES" sz="1800" b="0" i="0" u="none" strike="noStrike" kern="1200" cap="none" spc="0" normalizeH="0" baseline="0" noProof="0" dirty="0" err="1">
                <a:ln>
                  <a:noFill/>
                </a:ln>
                <a:solidFill>
                  <a:srgbClr val="202729"/>
                </a:solidFill>
                <a:effectLst/>
                <a:uLnTx/>
                <a:uFillTx/>
                <a:latin typeface="Proxima Nova"/>
                <a:ea typeface="DejaVu Sans"/>
                <a:cs typeface="DejaVu Sans"/>
              </a:rPr>
              <a:t>però</a:t>
            </a:r>
            <a:r>
              <a:rPr kumimoji="0" lang="en-US" altLang="es-ES" sz="1800" b="0" i="0" u="none" strike="noStrike" kern="1200" cap="none" spc="0" normalizeH="0" baseline="0" noProof="0" dirty="0">
                <a:ln>
                  <a:noFill/>
                </a:ln>
                <a:solidFill>
                  <a:srgbClr val="202729"/>
                </a:solidFill>
                <a:effectLst/>
                <a:uLnTx/>
                <a:uFillTx/>
                <a:latin typeface="Proxima Nova"/>
                <a:ea typeface="DejaVu Sans"/>
                <a:cs typeface="DejaVu Sans"/>
              </a:rPr>
              <a:t> per les </a:t>
            </a:r>
            <a:r>
              <a:rPr kumimoji="0" lang="en-US" altLang="es-ES" sz="1800" b="0" i="0" u="none" strike="noStrike" kern="1200" cap="none" spc="0" normalizeH="0" baseline="0" noProof="0" dirty="0" err="1">
                <a:ln>
                  <a:noFill/>
                </a:ln>
                <a:solidFill>
                  <a:srgbClr val="202729"/>
                </a:solidFill>
                <a:effectLst/>
                <a:uLnTx/>
                <a:uFillTx/>
                <a:latin typeface="Proxima Nova"/>
                <a:ea typeface="DejaVu Sans"/>
                <a:cs typeface="DejaVu Sans"/>
              </a:rPr>
              <a:t>aplicacions</a:t>
            </a:r>
            <a:r>
              <a:rPr kumimoji="0" lang="en-US" altLang="es-ES" sz="1800" b="0" i="0" u="none" strike="noStrike" kern="1200" cap="none" spc="0" normalizeH="0" baseline="0" noProof="0" dirty="0">
                <a:ln>
                  <a:noFill/>
                </a:ln>
                <a:solidFill>
                  <a:srgbClr val="202729"/>
                </a:solidFill>
                <a:effectLst/>
                <a:uLnTx/>
                <a:uFillTx/>
                <a:latin typeface="Proxima Nova"/>
                <a:ea typeface="DejaVu Sans"/>
                <a:cs typeface="DejaVu Sans"/>
              </a:rPr>
              <a:t> </a:t>
            </a:r>
            <a:r>
              <a:rPr kumimoji="0" lang="en-US" altLang="es-ES" sz="1800" b="0" i="0" u="none" strike="noStrike" kern="1200" cap="none" spc="0" normalizeH="0" baseline="0" noProof="0" dirty="0" err="1">
                <a:ln>
                  <a:noFill/>
                </a:ln>
                <a:solidFill>
                  <a:srgbClr val="202729"/>
                </a:solidFill>
                <a:effectLst/>
                <a:uLnTx/>
                <a:uFillTx/>
                <a:latin typeface="Proxima Nova"/>
                <a:ea typeface="DejaVu Sans"/>
                <a:cs typeface="DejaVu Sans"/>
              </a:rPr>
              <a:t>típiques</a:t>
            </a:r>
            <a:r>
              <a:rPr kumimoji="0" lang="en-US" altLang="es-ES" sz="1800" b="0" i="0" u="none" strike="noStrike" kern="1200" cap="none" spc="0" normalizeH="0" baseline="0" noProof="0" dirty="0">
                <a:ln>
                  <a:noFill/>
                </a:ln>
                <a:solidFill>
                  <a:srgbClr val="202729"/>
                </a:solidFill>
                <a:effectLst/>
                <a:uLnTx/>
                <a:uFillTx/>
                <a:latin typeface="Proxima Nova"/>
                <a:ea typeface="DejaVu Sans"/>
                <a:cs typeface="DejaVu Sans"/>
              </a:rPr>
              <a:t> </a:t>
            </a:r>
            <a:r>
              <a:rPr kumimoji="0" lang="en-US" altLang="es-ES" sz="1800" b="0" i="0" u="none" strike="noStrike" kern="1200" cap="none" spc="0" normalizeH="0" baseline="0" noProof="0" dirty="0" err="1">
                <a:ln>
                  <a:noFill/>
                </a:ln>
                <a:solidFill>
                  <a:srgbClr val="202729"/>
                </a:solidFill>
                <a:effectLst/>
                <a:uLnTx/>
                <a:uFillTx/>
                <a:latin typeface="Proxima Nova"/>
                <a:ea typeface="DejaVu Sans"/>
                <a:cs typeface="DejaVu Sans"/>
              </a:rPr>
              <a:t>d'administració</a:t>
            </a:r>
            <a:r>
              <a:rPr kumimoji="0" lang="en-US" altLang="es-ES" sz="1800" b="0" i="0" u="none" strike="noStrike" kern="1200" cap="none" spc="0" normalizeH="0" baseline="0" noProof="0" dirty="0">
                <a:ln>
                  <a:noFill/>
                </a:ln>
                <a:solidFill>
                  <a:srgbClr val="202729"/>
                </a:solidFill>
                <a:effectLst/>
                <a:uLnTx/>
                <a:uFillTx/>
                <a:latin typeface="Proxima Nova"/>
                <a:ea typeface="DejaVu Sans"/>
                <a:cs typeface="DejaVu Sans"/>
              </a:rPr>
              <a:t> de </a:t>
            </a:r>
            <a:r>
              <a:rPr kumimoji="0" lang="en-US" altLang="es-ES" sz="1800" b="0" i="0" u="none" strike="noStrike" kern="1200" cap="none" spc="0" normalizeH="0" baseline="0" noProof="0" dirty="0" err="1">
                <a:ln>
                  <a:noFill/>
                </a:ln>
                <a:solidFill>
                  <a:srgbClr val="202729"/>
                </a:solidFill>
                <a:effectLst/>
                <a:uLnTx/>
                <a:uFillTx/>
                <a:latin typeface="Proxima Nova"/>
                <a:ea typeface="DejaVu Sans"/>
                <a:cs typeface="DejaVu Sans"/>
              </a:rPr>
              <a:t>sistemes</a:t>
            </a:r>
            <a:r>
              <a:rPr kumimoji="0" lang="en-US" altLang="es-ES" sz="1800" b="0" i="0" u="none" strike="noStrike" kern="1200" cap="none" spc="0" normalizeH="0" baseline="0" noProof="0" dirty="0">
                <a:ln>
                  <a:noFill/>
                </a:ln>
                <a:solidFill>
                  <a:srgbClr val="202729"/>
                </a:solidFill>
                <a:effectLst/>
                <a:uLnTx/>
                <a:uFillTx/>
                <a:latin typeface="Proxima Nova"/>
                <a:ea typeface="DejaVu Sans"/>
                <a:cs typeface="DejaVu Sans"/>
              </a:rPr>
              <a:t> </a:t>
            </a:r>
            <a:r>
              <a:rPr kumimoji="0" lang="en-US" altLang="es-ES" sz="1800" b="0" i="0" u="none" strike="noStrike" kern="1200" cap="none" spc="0" normalizeH="0" baseline="0" noProof="0" dirty="0" err="1">
                <a:ln>
                  <a:noFill/>
                </a:ln>
                <a:solidFill>
                  <a:srgbClr val="202729"/>
                </a:solidFill>
                <a:effectLst/>
                <a:uLnTx/>
                <a:uFillTx/>
                <a:latin typeface="Proxima Nova"/>
                <a:ea typeface="DejaVu Sans"/>
                <a:cs typeface="DejaVu Sans"/>
              </a:rPr>
              <a:t>convé</a:t>
            </a:r>
            <a:r>
              <a:rPr kumimoji="0" lang="en-US" altLang="es-ES" sz="1800" b="0" i="0" u="none" strike="noStrike" kern="1200" cap="none" spc="0" normalizeH="0" baseline="0" noProof="0" dirty="0">
                <a:ln>
                  <a:noFill/>
                </a:ln>
                <a:solidFill>
                  <a:srgbClr val="202729"/>
                </a:solidFill>
                <a:effectLst/>
                <a:uLnTx/>
                <a:uFillTx/>
                <a:latin typeface="Proxima Nova"/>
                <a:ea typeface="DejaVu Sans"/>
                <a:cs typeface="DejaVu Sans"/>
              </a:rPr>
              <a:t> </a:t>
            </a:r>
            <a:r>
              <a:rPr kumimoji="0" lang="en-US" altLang="es-ES" sz="1800" b="0" i="0" u="none" strike="noStrike" kern="1200" cap="none" spc="0" normalizeH="0" baseline="0" noProof="0" dirty="0" err="1">
                <a:ln>
                  <a:noFill/>
                </a:ln>
                <a:solidFill>
                  <a:srgbClr val="202729"/>
                </a:solidFill>
                <a:effectLst/>
                <a:uLnTx/>
                <a:uFillTx/>
                <a:latin typeface="Proxima Nova"/>
                <a:ea typeface="DejaVu Sans"/>
                <a:cs typeface="DejaVu Sans"/>
              </a:rPr>
              <a:t>acostumar</a:t>
            </a:r>
            <a:r>
              <a:rPr kumimoji="0" lang="en-US" altLang="es-ES" sz="1800" b="0" i="0" u="none" strike="noStrike" kern="1200" cap="none" spc="0" normalizeH="0" baseline="0" noProof="0" dirty="0">
                <a:ln>
                  <a:noFill/>
                </a:ln>
                <a:solidFill>
                  <a:srgbClr val="202729"/>
                </a:solidFill>
                <a:effectLst/>
                <a:uLnTx/>
                <a:uFillTx/>
                <a:latin typeface="Proxima Nova"/>
                <a:ea typeface="DejaVu Sans"/>
                <a:cs typeface="DejaVu Sans"/>
              </a:rPr>
              <a:t>-se a </a:t>
            </a:r>
            <a:r>
              <a:rPr kumimoji="0" lang="en-US" altLang="es-ES" sz="1800" b="0" i="0" u="none" strike="noStrike" kern="1200" cap="none" spc="0" normalizeH="0" baseline="0" noProof="0" dirty="0" err="1">
                <a:ln>
                  <a:noFill/>
                </a:ln>
                <a:solidFill>
                  <a:srgbClr val="202729"/>
                </a:solidFill>
                <a:effectLst/>
                <a:uLnTx/>
                <a:uFillTx/>
                <a:latin typeface="Proxima Nova"/>
                <a:ea typeface="DejaVu Sans"/>
                <a:cs typeface="DejaVu Sans"/>
              </a:rPr>
              <a:t>utilitzar</a:t>
            </a:r>
            <a:r>
              <a:rPr kumimoji="0" lang="en-US" altLang="es-ES" sz="1800" b="0" i="0" u="none" strike="noStrike" kern="1200" cap="none" spc="0" normalizeH="0" baseline="0" noProof="0" dirty="0">
                <a:ln>
                  <a:noFill/>
                </a:ln>
                <a:solidFill>
                  <a:srgbClr val="202729"/>
                </a:solidFill>
                <a:effectLst/>
                <a:uLnTx/>
                <a:uFillTx/>
                <a:latin typeface="Proxima Nova"/>
                <a:ea typeface="DejaVu Sans"/>
                <a:cs typeface="DejaVu Sans"/>
              </a:rPr>
              <a:t> </a:t>
            </a:r>
            <a:r>
              <a:rPr kumimoji="0" lang="en-US" altLang="es-ES" sz="1800" b="0" i="0" u="none" strike="noStrike" kern="1200" cap="none" spc="0" normalizeH="0" baseline="0" noProof="0" dirty="0" err="1">
                <a:ln>
                  <a:noFill/>
                </a:ln>
                <a:solidFill>
                  <a:srgbClr val="202729"/>
                </a:solidFill>
                <a:effectLst/>
                <a:uLnTx/>
                <a:uFillTx/>
                <a:latin typeface="Proxima Nova"/>
                <a:ea typeface="DejaVu Sans"/>
                <a:cs typeface="DejaVu Sans"/>
              </a:rPr>
              <a:t>el</a:t>
            </a:r>
            <a:r>
              <a:rPr kumimoji="0" lang="en-US" altLang="es-ES" sz="1800" b="0" i="0" u="none" strike="noStrike" kern="1200" cap="none" spc="0" normalizeH="0" baseline="0" noProof="0" dirty="0">
                <a:ln>
                  <a:noFill/>
                </a:ln>
                <a:solidFill>
                  <a:srgbClr val="202729"/>
                </a:solidFill>
                <a:effectLst/>
                <a:uLnTx/>
                <a:uFillTx/>
                <a:latin typeface="Proxima Nova"/>
                <a:ea typeface="DejaVu Sans"/>
                <a:cs typeface="DejaVu Sans"/>
              </a:rPr>
              <a:t> "foreach". </a:t>
            </a:r>
            <a:r>
              <a:rPr kumimoji="0" lang="es-ES" altLang="es-ES" sz="1800" b="0" i="0" u="none" strike="noStrike" kern="1200" cap="none" spc="0" normalizeH="0" baseline="0" noProof="0" dirty="0" err="1">
                <a:ln>
                  <a:noFill/>
                </a:ln>
                <a:solidFill>
                  <a:srgbClr val="202729"/>
                </a:solidFill>
                <a:effectLst/>
                <a:uLnTx/>
                <a:uFillTx/>
                <a:latin typeface="Proxima Nova"/>
                <a:ea typeface="DejaVu Sans"/>
                <a:cs typeface="DejaVu Sans"/>
              </a:rPr>
              <a:t>orma</a:t>
            </a:r>
            <a:r>
              <a:rPr kumimoji="0" lang="es-ES" altLang="es-ES" sz="1800" b="0" i="0" u="none" strike="noStrike" kern="1200" cap="none" spc="0" normalizeH="0" baseline="0" noProof="0" dirty="0">
                <a:ln>
                  <a:noFill/>
                </a:ln>
                <a:solidFill>
                  <a:srgbClr val="202729"/>
                </a:solidFill>
                <a:effectLst/>
                <a:uLnTx/>
                <a:uFillTx/>
                <a:latin typeface="Proxima Nova"/>
                <a:ea typeface="DejaVu Sans"/>
                <a:cs typeface="DejaVu Sans"/>
              </a:rPr>
              <a:t>:</a:t>
            </a:r>
            <a:endParaRPr kumimoji="0" lang="en-US" altLang="es-ES" sz="1800" b="0" i="0" u="none" strike="noStrike" kern="1200" cap="none" spc="0" normalizeH="0" baseline="0" noProof="0" dirty="0">
              <a:ln>
                <a:noFill/>
              </a:ln>
              <a:solidFill>
                <a:srgbClr val="202729"/>
              </a:solidFill>
              <a:effectLst/>
              <a:uLnTx/>
              <a:uFillTx/>
              <a:latin typeface="Proxima Nova"/>
              <a:ea typeface="DejaVu Sans"/>
              <a:cs typeface="DejaVu Sans"/>
            </a:endParaRPr>
          </a:p>
          <a:p>
            <a:pPr marL="0" marR="0" lvl="0" indent="0" algn="l" defTabSz="914400" rtl="0" eaLnBrk="1" fontAlgn="auto" latinLnBrk="0" hangingPunct="1">
              <a:lnSpc>
                <a:spcPct val="150000"/>
              </a:lnSpc>
              <a:spcBef>
                <a:spcPts val="1000"/>
              </a:spcBef>
              <a:spcAft>
                <a:spcPts val="0"/>
              </a:spcAft>
              <a:buClrTx/>
              <a:buSzTx/>
              <a:buNone/>
              <a:tabLst/>
              <a:defRPr/>
            </a:pPr>
            <a:endParaRPr kumimoji="0" lang="en-US" altLang="es-ES" sz="1800" b="0" i="0" u="none" strike="noStrike" kern="1200" cap="none" spc="0" normalizeH="0" baseline="0" noProof="0" dirty="0">
              <a:ln>
                <a:noFill/>
              </a:ln>
              <a:solidFill>
                <a:srgbClr val="202729"/>
              </a:solidFill>
              <a:effectLst/>
              <a:uLnTx/>
              <a:uFillTx/>
              <a:latin typeface="Proxima Nova"/>
              <a:ea typeface="DejaVu Sans"/>
              <a:cs typeface="DejaVu Sans"/>
            </a:endParaRPr>
          </a:p>
        </p:txBody>
      </p:sp>
      <p:sp>
        <p:nvSpPr>
          <p:cNvPr id="3" name="Rectangle 1">
            <a:extLst>
              <a:ext uri="{FF2B5EF4-FFF2-40B4-BE49-F238E27FC236}">
                <a16:creationId xmlns:a16="http://schemas.microsoft.com/office/drawing/2014/main" id="{3C508C15-1A5A-8EAE-BC70-E8723751587B}"/>
              </a:ext>
            </a:extLst>
          </p:cNvPr>
          <p:cNvSpPr>
            <a:spLocks noChangeArrowheads="1"/>
          </p:cNvSpPr>
          <p:nvPr/>
        </p:nvSpPr>
        <p:spPr bwMode="auto">
          <a:xfrm>
            <a:off x="1043979" y="2372908"/>
            <a:ext cx="7142847" cy="1697901"/>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1" i="0" u="none" strike="noStrike" cap="none" normalizeH="0" baseline="0" dirty="0" err="1">
                <a:ln>
                  <a:noFill/>
                </a:ln>
                <a:solidFill>
                  <a:srgbClr val="444444"/>
                </a:solidFill>
                <a:effectLst/>
                <a:latin typeface="Proxima Nova"/>
              </a:rPr>
              <a:t>for</a:t>
            </a:r>
            <a:r>
              <a:rPr kumimoji="0" lang="es-ES" altLang="es-ES" b="0" i="0" u="none" strike="noStrike" cap="none" normalizeH="0" baseline="0" dirty="0">
                <a:ln>
                  <a:noFill/>
                </a:ln>
                <a:solidFill>
                  <a:srgbClr val="444444"/>
                </a:solidFill>
                <a:effectLst/>
                <a:latin typeface="Proxima Nova"/>
              </a:rPr>
              <a:t> a </a:t>
            </a:r>
            <a:r>
              <a:rPr kumimoji="0" lang="es-ES" altLang="es-ES" b="1" i="0" u="none" strike="noStrike" cap="none" normalizeH="0" baseline="0" dirty="0">
                <a:ln>
                  <a:noFill/>
                </a:ln>
                <a:solidFill>
                  <a:srgbClr val="444444"/>
                </a:solidFill>
                <a:effectLst/>
                <a:latin typeface="Proxima Nova"/>
              </a:rPr>
              <a:t>in</a:t>
            </a:r>
            <a:r>
              <a:rPr kumimoji="0" lang="es-ES" altLang="es-ES" b="0" i="0" u="none" strike="noStrike" cap="none" normalizeH="0" baseline="0" dirty="0">
                <a:ln>
                  <a:noFill/>
                </a:ln>
                <a:solidFill>
                  <a:srgbClr val="444444"/>
                </a:solidFill>
                <a:effectLst/>
                <a:latin typeface="Proxima Nova"/>
              </a:rPr>
              <a:t> {5..10}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1" i="0" u="none" strike="noStrike" cap="none" normalizeH="0" baseline="0" dirty="0">
                <a:ln>
                  <a:noFill/>
                </a:ln>
                <a:solidFill>
                  <a:srgbClr val="444444"/>
                </a:solidFill>
                <a:effectLst/>
                <a:latin typeface="Proxima Nova"/>
              </a:rPr>
              <a:t>do</a:t>
            </a: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lang="es-ES" altLang="es-ES" dirty="0">
                <a:solidFill>
                  <a:srgbClr val="444444"/>
                </a:solidFill>
                <a:latin typeface="Proxima Nova"/>
              </a:rPr>
              <a:t>    </a:t>
            </a:r>
            <a:r>
              <a:rPr kumimoji="0" lang="es-ES" altLang="es-ES" b="0" i="0" u="none" strike="noStrike" cap="none" normalizeH="0" baseline="0" dirty="0">
                <a:ln>
                  <a:noFill/>
                </a:ln>
                <a:solidFill>
                  <a:srgbClr val="397300"/>
                </a:solidFill>
                <a:effectLst/>
                <a:latin typeface="Proxima Nova"/>
              </a:rPr>
              <a:t>echo</a:t>
            </a:r>
            <a:r>
              <a:rPr kumimoji="0" lang="es-ES" altLang="es-ES" b="0" i="0" u="none" strike="noStrike" cap="none" normalizeH="0" baseline="0" dirty="0">
                <a:ln>
                  <a:noFill/>
                </a:ln>
                <a:solidFill>
                  <a:srgbClr val="444444"/>
                </a:solidFill>
                <a:effectLst/>
                <a:latin typeface="Proxima Nova"/>
              </a:rPr>
              <a:t> </a:t>
            </a:r>
            <a:r>
              <a:rPr kumimoji="0" lang="es-ES" altLang="es-ES" b="0" i="0" u="none" strike="noStrike" cap="none" normalizeH="0" baseline="0" dirty="0">
                <a:ln>
                  <a:noFill/>
                </a:ln>
                <a:solidFill>
                  <a:srgbClr val="BC6060"/>
                </a:solidFill>
                <a:effectLst/>
                <a:latin typeface="Proxima Nova"/>
              </a:rPr>
              <a:t>$a</a:t>
            </a: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1" i="0" u="none" strike="noStrike" cap="none" normalizeH="0" baseline="0" dirty="0">
                <a:ln>
                  <a:noFill/>
                </a:ln>
                <a:solidFill>
                  <a:srgbClr val="444444"/>
                </a:solidFill>
                <a:effectLst/>
                <a:latin typeface="Proxima Nova"/>
              </a:rPr>
              <a:t>done</a:t>
            </a:r>
            <a:endParaRPr kumimoji="0" lang="es-ES" altLang="es-ES" b="0" i="0" u="none" strike="noStrike" cap="none" normalizeH="0" baseline="0" dirty="0">
              <a:ln>
                <a:noFill/>
              </a:ln>
              <a:solidFill>
                <a:schemeClr val="tx1"/>
              </a:solidFill>
              <a:effectLst/>
              <a:latin typeface="Proxima Nova"/>
            </a:endParaRPr>
          </a:p>
        </p:txBody>
      </p:sp>
      <p:sp>
        <p:nvSpPr>
          <p:cNvPr id="4" name="Rectangle 2">
            <a:extLst>
              <a:ext uri="{FF2B5EF4-FFF2-40B4-BE49-F238E27FC236}">
                <a16:creationId xmlns:a16="http://schemas.microsoft.com/office/drawing/2014/main" id="{990290C2-4D72-42C7-5C27-CEDFA54805E5}"/>
              </a:ext>
            </a:extLst>
          </p:cNvPr>
          <p:cNvSpPr>
            <a:spLocks noChangeArrowheads="1"/>
          </p:cNvSpPr>
          <p:nvPr/>
        </p:nvSpPr>
        <p:spPr bwMode="auto">
          <a:xfrm>
            <a:off x="1043979" y="5455516"/>
            <a:ext cx="7142847" cy="1697901"/>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1" i="0" u="none" strike="noStrike" cap="none" normalizeH="0" baseline="0" dirty="0" err="1">
                <a:ln>
                  <a:noFill/>
                </a:ln>
                <a:solidFill>
                  <a:srgbClr val="444444"/>
                </a:solidFill>
                <a:effectLst/>
                <a:latin typeface="Proxima Nova"/>
              </a:rPr>
              <a:t>for</a:t>
            </a:r>
            <a:r>
              <a:rPr kumimoji="0" lang="es-ES" altLang="es-ES" b="0" i="0" u="none" strike="noStrike" cap="none" normalizeH="0" baseline="0" dirty="0">
                <a:ln>
                  <a:noFill/>
                </a:ln>
                <a:solidFill>
                  <a:srgbClr val="444444"/>
                </a:solidFill>
                <a:effectLst/>
                <a:latin typeface="Proxima Nova"/>
              </a:rPr>
              <a:t> </a:t>
            </a:r>
            <a:r>
              <a:rPr kumimoji="0" lang="es-ES" altLang="es-ES" b="0" i="0" u="none" strike="noStrike" cap="none" normalizeH="0" baseline="0" dirty="0" err="1">
                <a:ln>
                  <a:noFill/>
                </a:ln>
                <a:solidFill>
                  <a:srgbClr val="444444"/>
                </a:solidFill>
                <a:effectLst/>
                <a:latin typeface="Proxima Nova"/>
              </a:rPr>
              <a:t>elem</a:t>
            </a:r>
            <a:r>
              <a:rPr kumimoji="0" lang="es-ES" altLang="es-ES" b="0" i="0" u="none" strike="noStrike" cap="none" normalizeH="0" baseline="0" dirty="0">
                <a:ln>
                  <a:noFill/>
                </a:ln>
                <a:solidFill>
                  <a:srgbClr val="444444"/>
                </a:solidFill>
                <a:effectLst/>
                <a:latin typeface="Proxima Nova"/>
              </a:rPr>
              <a:t> </a:t>
            </a:r>
            <a:r>
              <a:rPr kumimoji="0" lang="es-ES" altLang="es-ES" b="1" i="0" u="none" strike="noStrike" cap="none" normalizeH="0" baseline="0" dirty="0">
                <a:ln>
                  <a:noFill/>
                </a:ln>
                <a:solidFill>
                  <a:srgbClr val="444444"/>
                </a:solidFill>
                <a:effectLst/>
                <a:latin typeface="Proxima Nova"/>
              </a:rPr>
              <a:t>in</a:t>
            </a:r>
            <a:r>
              <a:rPr kumimoji="0" lang="es-ES" altLang="es-ES" b="0" i="0" u="none" strike="noStrike" cap="none" normalizeH="0" baseline="0" dirty="0">
                <a:ln>
                  <a:noFill/>
                </a:ln>
                <a:solidFill>
                  <a:srgbClr val="444444"/>
                </a:solidFill>
                <a:effectLst/>
                <a:latin typeface="Proxima Nova"/>
              </a:rPr>
              <a:t> </a:t>
            </a:r>
            <a:r>
              <a:rPr kumimoji="0" lang="es-ES" altLang="es-ES" b="0" i="0" u="none" strike="noStrike" cap="none" normalizeH="0" baseline="0" dirty="0" err="1">
                <a:ln>
                  <a:noFill/>
                </a:ln>
                <a:solidFill>
                  <a:srgbClr val="444444"/>
                </a:solidFill>
                <a:effectLst/>
                <a:latin typeface="Proxima Nova"/>
              </a:rPr>
              <a:t>elements</a:t>
            </a: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1" i="0" u="none" strike="noStrike" cap="none" normalizeH="0" baseline="0" dirty="0">
                <a:ln>
                  <a:noFill/>
                </a:ln>
                <a:solidFill>
                  <a:srgbClr val="444444"/>
                </a:solidFill>
                <a:effectLst/>
                <a:latin typeface="Proxima Nova"/>
              </a:rPr>
              <a:t>do</a:t>
            </a: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lang="es-ES" altLang="es-ES" dirty="0">
                <a:solidFill>
                  <a:srgbClr val="444444"/>
                </a:solidFill>
                <a:latin typeface="Proxima Nova"/>
              </a:rPr>
              <a:t>   </a:t>
            </a: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1" i="0" u="none" strike="noStrike" cap="none" normalizeH="0" baseline="0" dirty="0">
                <a:ln>
                  <a:noFill/>
                </a:ln>
                <a:solidFill>
                  <a:srgbClr val="444444"/>
                </a:solidFill>
                <a:effectLst/>
                <a:latin typeface="Proxima Nova"/>
              </a:rPr>
              <a:t>done</a:t>
            </a:r>
            <a:endParaRPr kumimoji="0" lang="es-ES" altLang="es-ES" b="0" i="0" u="none" strike="noStrike" cap="none" normalizeH="0" baseline="0" dirty="0">
              <a:ln>
                <a:noFill/>
              </a:ln>
              <a:solidFill>
                <a:schemeClr val="tx1"/>
              </a:solidFill>
              <a:effectLst/>
              <a:latin typeface="Proxima Nova"/>
            </a:endParaRPr>
          </a:p>
        </p:txBody>
      </p:sp>
    </p:spTree>
    <p:extLst>
      <p:ext uri="{BB962C8B-B14F-4D97-AF65-F5344CB8AC3E}">
        <p14:creationId xmlns:p14="http://schemas.microsoft.com/office/powerpoint/2010/main" val="15677171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7762" name="Rectangle 2">
            <a:extLst>
              <a:ext uri="{FF2B5EF4-FFF2-40B4-BE49-F238E27FC236}">
                <a16:creationId xmlns:a16="http://schemas.microsoft.com/office/drawing/2014/main" id="{DA9CD30C-4B00-7ED6-EFFA-B5DFFBB6F18B}"/>
              </a:ext>
            </a:extLst>
          </p:cNvPr>
          <p:cNvSpPr>
            <a:spLocks noGrp="1" noChangeArrowheads="1"/>
          </p:cNvSpPr>
          <p:nvPr>
            <p:ph type="title"/>
          </p:nvPr>
        </p:nvSpPr>
        <p:spPr>
          <a:xfrm>
            <a:off x="533400" y="258763"/>
            <a:ext cx="9144000" cy="808037"/>
          </a:xfrm>
        </p:spPr>
        <p:txBody>
          <a:bodyPr/>
          <a:lstStyle/>
          <a:p>
            <a:r>
              <a:rPr lang="en-US" altLang="es-ES" sz="2800" spc="-1" dirty="0" err="1">
                <a:solidFill>
                  <a:schemeClr val="dk1"/>
                </a:solidFill>
                <a:latin typeface="Proxima Nova"/>
              </a:rPr>
              <a:t>Bucle</a:t>
            </a:r>
            <a:r>
              <a:rPr lang="en-US" altLang="es-ES" sz="2800" spc="-1" dirty="0">
                <a:solidFill>
                  <a:schemeClr val="dk1"/>
                </a:solidFill>
                <a:latin typeface="Proxima Nova"/>
              </a:rPr>
              <a:t> for ( II)</a:t>
            </a:r>
          </a:p>
        </p:txBody>
      </p:sp>
      <p:sp>
        <p:nvSpPr>
          <p:cNvPr id="2677763" name="Rectangle 3">
            <a:extLst>
              <a:ext uri="{FF2B5EF4-FFF2-40B4-BE49-F238E27FC236}">
                <a16:creationId xmlns:a16="http://schemas.microsoft.com/office/drawing/2014/main" id="{B7C1E9EF-072E-BAC4-432B-CC30825CAF30}"/>
              </a:ext>
            </a:extLst>
          </p:cNvPr>
          <p:cNvSpPr>
            <a:spLocks noGrp="1" noChangeArrowheads="1"/>
          </p:cNvSpPr>
          <p:nvPr>
            <p:ph type="body" idx="1"/>
          </p:nvPr>
        </p:nvSpPr>
        <p:spPr>
          <a:xfrm>
            <a:off x="533400" y="1078044"/>
            <a:ext cx="9220200" cy="535757"/>
          </a:xfrm>
        </p:spPr>
        <p:txBody>
          <a:bodyPr>
            <a:noAutofit/>
          </a:bodyPr>
          <a:lstStyle/>
          <a:p>
            <a:pPr>
              <a:lnSpc>
                <a:spcPct val="150000"/>
              </a:lnSpc>
            </a:pPr>
            <a:r>
              <a:rPr lang="en-US" altLang="es-ES" sz="1800" dirty="0">
                <a:latin typeface="Proxima Nova"/>
              </a:rPr>
              <a:t>El </a:t>
            </a:r>
            <a:r>
              <a:rPr lang="en-US" altLang="es-ES" sz="1800" dirty="0" err="1">
                <a:latin typeface="Proxima Nova"/>
              </a:rPr>
              <a:t>típic</a:t>
            </a:r>
            <a:r>
              <a:rPr lang="en-US" altLang="es-ES" sz="1800" dirty="0">
                <a:latin typeface="Proxima Nova"/>
              </a:rPr>
              <a:t> </a:t>
            </a:r>
            <a:r>
              <a:rPr lang="en-US" altLang="es-ES" sz="1800" dirty="0" err="1">
                <a:latin typeface="Proxima Nova"/>
              </a:rPr>
              <a:t>exemple</a:t>
            </a:r>
            <a:r>
              <a:rPr lang="en-US" altLang="es-ES" sz="1800" dirty="0">
                <a:latin typeface="Proxima Nova"/>
              </a:rPr>
              <a:t> </a:t>
            </a:r>
            <a:r>
              <a:rPr lang="en-US" altLang="es-ES" sz="1800" dirty="0" err="1">
                <a:latin typeface="Proxima Nova"/>
              </a:rPr>
              <a:t>és</a:t>
            </a:r>
            <a:r>
              <a:rPr lang="en-US" altLang="es-ES" sz="1800" dirty="0">
                <a:latin typeface="Proxima Nova"/>
              </a:rPr>
              <a:t> un </a:t>
            </a:r>
            <a:r>
              <a:rPr lang="en-US" altLang="es-ES" sz="1800" dirty="0" err="1">
                <a:latin typeface="Proxima Nova"/>
              </a:rPr>
              <a:t>llistat</a:t>
            </a:r>
            <a:r>
              <a:rPr lang="en-US" altLang="es-ES" sz="1800" dirty="0">
                <a:latin typeface="Proxima Nova"/>
              </a:rPr>
              <a:t> </a:t>
            </a:r>
            <a:r>
              <a:rPr lang="en-US" altLang="es-ES" sz="1800" dirty="0" err="1">
                <a:latin typeface="Proxima Nova"/>
              </a:rPr>
              <a:t>d'arxius</a:t>
            </a:r>
            <a:r>
              <a:rPr lang="en-US" altLang="es-ES" sz="1800" dirty="0">
                <a:latin typeface="Proxima Nova"/>
              </a:rPr>
              <a:t> </a:t>
            </a:r>
            <a:r>
              <a:rPr lang="en-US" altLang="es-ES" sz="1800" dirty="0" err="1">
                <a:latin typeface="Proxima Nova"/>
              </a:rPr>
              <a:t>d'alguna</a:t>
            </a:r>
            <a:r>
              <a:rPr lang="en-US" altLang="es-ES" sz="1800" dirty="0">
                <a:latin typeface="Proxima Nova"/>
              </a:rPr>
              <a:t> </a:t>
            </a:r>
            <a:r>
              <a:rPr lang="en-US" altLang="es-ES" sz="1800" dirty="0" err="1">
                <a:latin typeface="Proxima Nova"/>
              </a:rPr>
              <a:t>carpeta</a:t>
            </a:r>
            <a:r>
              <a:rPr lang="en-US" altLang="es-ES" sz="1800" dirty="0">
                <a:latin typeface="Proxima Nova"/>
              </a:rPr>
              <a:t>, per </a:t>
            </a:r>
            <a:r>
              <a:rPr lang="en-US" altLang="es-ES" sz="1800" dirty="0" err="1">
                <a:latin typeface="Proxima Nova"/>
              </a:rPr>
              <a:t>exemple</a:t>
            </a:r>
            <a:r>
              <a:rPr lang="en-US" altLang="es-ES" sz="1800" dirty="0">
                <a:latin typeface="Proxima Nova"/>
              </a:rPr>
              <a:t>, /var. </a:t>
            </a:r>
            <a:r>
              <a:rPr lang="en-US" altLang="es-ES" sz="1800" dirty="0" err="1">
                <a:latin typeface="Proxima Nova"/>
              </a:rPr>
              <a:t>En</a:t>
            </a:r>
            <a:r>
              <a:rPr lang="en-US" altLang="es-ES" sz="1800" dirty="0">
                <a:latin typeface="Proxima Nova"/>
              </a:rPr>
              <a:t> </a:t>
            </a:r>
            <a:r>
              <a:rPr lang="en-US" altLang="es-ES" sz="1800" dirty="0" err="1">
                <a:latin typeface="Proxima Nova"/>
              </a:rPr>
              <a:t>aquest</a:t>
            </a:r>
            <a:r>
              <a:rPr lang="en-US" altLang="es-ES" sz="1800" dirty="0">
                <a:latin typeface="Proxima Nova"/>
              </a:rPr>
              <a:t> </a:t>
            </a:r>
            <a:r>
              <a:rPr lang="en-US" altLang="es-ES" sz="1800" dirty="0" err="1">
                <a:latin typeface="Proxima Nova"/>
              </a:rPr>
              <a:t>cas</a:t>
            </a:r>
            <a:r>
              <a:rPr lang="en-US" altLang="es-ES" sz="1800" dirty="0">
                <a:latin typeface="Proxima Nova"/>
              </a:rPr>
              <a:t> </a:t>
            </a:r>
            <a:r>
              <a:rPr lang="en-US" altLang="es-ES" sz="1800" dirty="0" err="1">
                <a:latin typeface="Proxima Nova"/>
              </a:rPr>
              <a:t>posem</a:t>
            </a:r>
            <a:r>
              <a:rPr lang="en-US" altLang="es-ES" sz="1800" dirty="0">
                <a:latin typeface="Proxima Nova"/>
              </a:rPr>
              <a:t> </a:t>
            </a:r>
            <a:r>
              <a:rPr lang="en-US" altLang="es-ES" sz="1800" dirty="0" err="1">
                <a:latin typeface="Proxima Nova"/>
              </a:rPr>
              <a:t>els</a:t>
            </a:r>
            <a:r>
              <a:rPr lang="en-US" altLang="es-ES" sz="1800" dirty="0">
                <a:latin typeface="Proxima Nova"/>
              </a:rPr>
              <a:t> </a:t>
            </a:r>
            <a:r>
              <a:rPr lang="en-US" altLang="es-ES" sz="1800" dirty="0" err="1">
                <a:latin typeface="Proxima Nova"/>
              </a:rPr>
              <a:t>noms</a:t>
            </a:r>
            <a:r>
              <a:rPr lang="en-US" altLang="es-ES" sz="1800" dirty="0">
                <a:latin typeface="Proxima Nova"/>
              </a:rPr>
              <a:t> </a:t>
            </a:r>
            <a:r>
              <a:rPr lang="en-US" altLang="es-ES" sz="1800" dirty="0" err="1">
                <a:latin typeface="Proxima Nova"/>
              </a:rPr>
              <a:t>d'arxius</a:t>
            </a:r>
            <a:r>
              <a:rPr lang="en-US" altLang="es-ES" sz="1800" dirty="0">
                <a:latin typeface="Proxima Nova"/>
              </a:rPr>
              <a:t> a la variable $</a:t>
            </a:r>
            <a:r>
              <a:rPr lang="en-US" altLang="es-ES" sz="1800" dirty="0" err="1">
                <a:latin typeface="Proxima Nova"/>
              </a:rPr>
              <a:t>arxius</a:t>
            </a:r>
            <a:r>
              <a:rPr lang="en-US" altLang="es-ES" sz="1800" dirty="0">
                <a:latin typeface="Proxima Nova"/>
              </a:rPr>
              <a:t> (</a:t>
            </a:r>
            <a:r>
              <a:rPr lang="en-US" altLang="es-ES" sz="1800" dirty="0" err="1">
                <a:latin typeface="Proxima Nova"/>
              </a:rPr>
              <a:t>tal</a:t>
            </a:r>
            <a:r>
              <a:rPr lang="en-US" altLang="es-ES" sz="1800" dirty="0">
                <a:latin typeface="Proxima Nova"/>
              </a:rPr>
              <a:t> </a:t>
            </a:r>
            <a:r>
              <a:rPr lang="en-US" altLang="es-ES" sz="1800" dirty="0" err="1">
                <a:latin typeface="Proxima Nova"/>
              </a:rPr>
              <a:t>i</a:t>
            </a:r>
            <a:r>
              <a:rPr lang="en-US" altLang="es-ES" sz="1800" dirty="0">
                <a:latin typeface="Proxima Nova"/>
              </a:rPr>
              <a:t> com ho </a:t>
            </a:r>
            <a:r>
              <a:rPr lang="en-US" altLang="es-ES" sz="1800" dirty="0" err="1">
                <a:latin typeface="Proxima Nova"/>
              </a:rPr>
              <a:t>solem</a:t>
            </a:r>
            <a:r>
              <a:rPr lang="en-US" altLang="es-ES" sz="1800" dirty="0">
                <a:latin typeface="Proxima Nova"/>
              </a:rPr>
              <a:t> fer </a:t>
            </a:r>
            <a:r>
              <a:rPr lang="en-US" altLang="es-ES" sz="1800" dirty="0" err="1">
                <a:latin typeface="Proxima Nova"/>
              </a:rPr>
              <a:t>amb</a:t>
            </a:r>
            <a:r>
              <a:rPr lang="en-US" altLang="es-ES" sz="1800" dirty="0">
                <a:latin typeface="Proxima Nova"/>
              </a:rPr>
              <a:t> la </a:t>
            </a:r>
            <a:r>
              <a:rPr lang="en-US" altLang="es-ES" sz="1800" dirty="0" err="1">
                <a:latin typeface="Proxima Nova"/>
              </a:rPr>
              <a:t>comanda</a:t>
            </a:r>
            <a:r>
              <a:rPr lang="en-US" altLang="es-ES" sz="1800" dirty="0">
                <a:latin typeface="Proxima Nova"/>
              </a:rPr>
              <a:t> ls) </a:t>
            </a:r>
            <a:r>
              <a:rPr lang="en-US" altLang="es-ES" sz="1800" dirty="0" err="1">
                <a:latin typeface="Proxima Nova"/>
              </a:rPr>
              <a:t>i</a:t>
            </a:r>
            <a:r>
              <a:rPr lang="en-US" altLang="es-ES" sz="1800" dirty="0">
                <a:latin typeface="Proxima Nova"/>
              </a:rPr>
              <a:t> </a:t>
            </a:r>
            <a:r>
              <a:rPr lang="en-US" altLang="es-ES" sz="1800" dirty="0" err="1">
                <a:latin typeface="Proxima Nova"/>
              </a:rPr>
              <a:t>després</a:t>
            </a:r>
            <a:r>
              <a:rPr lang="en-US" altLang="es-ES" sz="1800" dirty="0">
                <a:latin typeface="Proxima Nova"/>
              </a:rPr>
              <a:t> </a:t>
            </a:r>
            <a:r>
              <a:rPr lang="en-US" altLang="es-ES" sz="1800" dirty="0" err="1">
                <a:latin typeface="Proxima Nova"/>
              </a:rPr>
              <a:t>podrem</a:t>
            </a:r>
            <a:r>
              <a:rPr lang="en-US" altLang="es-ES" sz="1800" dirty="0">
                <a:latin typeface="Proxima Nova"/>
              </a:rPr>
              <a:t> </a:t>
            </a:r>
            <a:r>
              <a:rPr lang="en-US" altLang="es-ES" sz="1800" dirty="0" err="1">
                <a:latin typeface="Proxima Nova"/>
              </a:rPr>
              <a:t>iterar</a:t>
            </a:r>
            <a:r>
              <a:rPr lang="en-US" altLang="es-ES" sz="1800" dirty="0">
                <a:latin typeface="Proxima Nova"/>
              </a:rPr>
              <a:t> pels </a:t>
            </a:r>
            <a:r>
              <a:rPr lang="en-US" altLang="es-ES" sz="1800" dirty="0" err="1">
                <a:latin typeface="Proxima Nova"/>
              </a:rPr>
              <a:t>seus</a:t>
            </a:r>
            <a:r>
              <a:rPr lang="en-US" altLang="es-ES" sz="1800" dirty="0">
                <a:latin typeface="Proxima Nova"/>
              </a:rPr>
              <a:t> elements:</a:t>
            </a:r>
          </a:p>
        </p:txBody>
      </p:sp>
      <p:sp>
        <p:nvSpPr>
          <p:cNvPr id="10" name="PlaceHolder 3">
            <a:extLst>
              <a:ext uri="{FF2B5EF4-FFF2-40B4-BE49-F238E27FC236}">
                <a16:creationId xmlns:a16="http://schemas.microsoft.com/office/drawing/2014/main" id="{CE0C646A-BBAE-7096-693D-FDE136C916B0}"/>
              </a:ext>
            </a:extLst>
          </p:cNvPr>
          <p:cNvSpPr txBox="1">
            <a:spLocks/>
          </p:cNvSpPr>
          <p:nvPr/>
        </p:nvSpPr>
        <p:spPr>
          <a:xfrm>
            <a:off x="9012600" y="6753240"/>
            <a:ext cx="559440" cy="538560"/>
          </a:xfrm>
          <a:prstGeom prst="rect">
            <a:avLst/>
          </a:prstGeom>
          <a:noFill/>
          <a:ln w="0">
            <a:noFill/>
          </a:ln>
        </p:spPr>
        <p:txBody>
          <a:bodyPr lIns="90000" tIns="91440" rIns="90000" bIns="91440" anchor="ctr">
            <a:noAutofit/>
          </a:bodyPr>
          <a:lstStyle>
            <a:defPPr>
              <a:defRPr lang="es-ES"/>
            </a:defPPr>
            <a:lvl1pPr marL="0" indent="0" algn="r" defTabSz="914400" rtl="0" eaLnBrk="1" latinLnBrk="0" hangingPunct="1">
              <a:lnSpc>
                <a:spcPct val="100000"/>
              </a:lnSpc>
              <a:buNone/>
              <a:tabLst>
                <a:tab pos="0" algn="l"/>
              </a:tabLst>
              <a:defRPr lang="ca" sz="1000" b="0" strike="noStrike" kern="1200" spc="-1">
                <a:solidFill>
                  <a:schemeClr val="dk1"/>
                </a:solidFill>
                <a:latin typeface="Proxima Nova"/>
                <a:ea typeface="Proxima Nov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tab pos="0" algn="l"/>
              </a:tabLst>
              <a:defRPr/>
            </a:pPr>
            <a:fld id="{4CA55A60-F011-4E84-B41B-743C779C0AE6}" type="slidenum">
              <a:rPr kumimoji="0" lang="es-ES" sz="1000" b="0" i="0" u="none" strike="noStrike" kern="1200" cap="none" spc="-1" normalizeH="0" baseline="0" noProof="0" smtClean="0">
                <a:ln>
                  <a:noFill/>
                </a:ln>
                <a:solidFill>
                  <a:srgbClr val="202729"/>
                </a:solidFill>
                <a:effectLst/>
                <a:uLnTx/>
                <a:uFillTx/>
                <a:latin typeface="Proxima Nova"/>
                <a:cs typeface="DejaVu Sans"/>
              </a:rPr>
              <a:pPr marL="0" marR="0" lvl="0" indent="0" algn="r" defTabSz="914400" rtl="0" eaLnBrk="1" fontAlgn="auto" latinLnBrk="0" hangingPunct="1">
                <a:lnSpc>
                  <a:spcPct val="100000"/>
                </a:lnSpc>
                <a:spcBef>
                  <a:spcPts val="0"/>
                </a:spcBef>
                <a:spcAft>
                  <a:spcPts val="0"/>
                </a:spcAft>
                <a:buClrTx/>
                <a:buSzTx/>
                <a:buFontTx/>
                <a:buNone/>
                <a:tabLst>
                  <a:tab pos="0" algn="l"/>
                </a:tabLst>
                <a:defRPr/>
              </a:pPr>
              <a:t>63</a:t>
            </a:fld>
            <a:endParaRPr kumimoji="0" lang="es-ES" sz="1000" b="0" i="0" u="none" strike="noStrike" kern="1200" cap="none" spc="-1" normalizeH="0" baseline="0" noProof="0" dirty="0">
              <a:ln>
                <a:noFill/>
              </a:ln>
              <a:solidFill>
                <a:srgbClr val="000000"/>
              </a:solidFill>
              <a:effectLst/>
              <a:uLnTx/>
              <a:uFillTx/>
              <a:latin typeface="Times New Roman"/>
              <a:cs typeface="DejaVu Sans"/>
            </a:endParaRPr>
          </a:p>
        </p:txBody>
      </p:sp>
      <p:sp>
        <p:nvSpPr>
          <p:cNvPr id="5" name="Rectangle 1">
            <a:extLst>
              <a:ext uri="{FF2B5EF4-FFF2-40B4-BE49-F238E27FC236}">
                <a16:creationId xmlns:a16="http://schemas.microsoft.com/office/drawing/2014/main" id="{8EC6C11C-1352-AEB2-0143-1680065FE10C}"/>
              </a:ext>
            </a:extLst>
          </p:cNvPr>
          <p:cNvSpPr>
            <a:spLocks noChangeArrowheads="1"/>
          </p:cNvSpPr>
          <p:nvPr/>
        </p:nvSpPr>
        <p:spPr bwMode="auto">
          <a:xfrm>
            <a:off x="1138247" y="2759339"/>
            <a:ext cx="7142847" cy="2113399"/>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0" i="0" u="none" strike="noStrike" cap="none" normalizeH="0" baseline="0" dirty="0" err="1">
                <a:ln>
                  <a:noFill/>
                </a:ln>
                <a:solidFill>
                  <a:srgbClr val="444444"/>
                </a:solidFill>
                <a:effectLst/>
                <a:latin typeface="Proxima Nova"/>
              </a:rPr>
              <a:t>arxius</a:t>
            </a:r>
            <a:r>
              <a:rPr kumimoji="0" lang="es-ES" altLang="es-ES" b="0" i="0" u="none" strike="noStrike" cap="none" normalizeH="0" baseline="0" dirty="0">
                <a:ln>
                  <a:noFill/>
                </a:ln>
                <a:solidFill>
                  <a:srgbClr val="444444"/>
                </a:solidFill>
                <a:effectLst/>
                <a:latin typeface="Proxima Nova"/>
              </a:rPr>
              <a:t>=/</a:t>
            </a:r>
            <a:r>
              <a:rPr kumimoji="0" lang="es-ES" altLang="es-ES" b="0" i="0" u="none" strike="noStrike" cap="none" normalizeH="0" baseline="0" dirty="0" err="1">
                <a:ln>
                  <a:noFill/>
                </a:ln>
                <a:solidFill>
                  <a:srgbClr val="444444"/>
                </a:solidFill>
                <a:effectLst/>
                <a:latin typeface="Proxima Nova"/>
              </a:rPr>
              <a:t>var</a:t>
            </a:r>
            <a:r>
              <a:rPr kumimoji="0" lang="es-ES" altLang="es-ES" b="0" i="0" u="none" strike="noStrike" cap="none" normalizeH="0" baseline="0" dirty="0">
                <a:ln>
                  <a:noFill/>
                </a:ln>
                <a:solidFill>
                  <a:srgbClr val="444444"/>
                </a:solidFill>
                <a:effectLst/>
                <a:latin typeface="Proxima Nova"/>
              </a:rPr>
              <a:t>/l* </a:t>
            </a:r>
            <a:r>
              <a:rPr kumimoji="0" lang="es-ES" altLang="es-ES" b="0" i="0" u="none" strike="noStrike" cap="none" normalizeH="0" baseline="0" dirty="0">
                <a:ln>
                  <a:noFill/>
                </a:ln>
                <a:solidFill>
                  <a:srgbClr val="888888"/>
                </a:solidFill>
                <a:effectLst/>
                <a:latin typeface="Proxima Nova"/>
              </a:rPr>
              <a:t># </a:t>
            </a:r>
            <a:r>
              <a:rPr kumimoji="0" lang="es-ES" altLang="es-ES" b="0" i="0" u="none" strike="noStrike" cap="none" normalizeH="0" baseline="0" dirty="0" err="1">
                <a:ln>
                  <a:noFill/>
                </a:ln>
                <a:solidFill>
                  <a:srgbClr val="888888"/>
                </a:solidFill>
                <a:effectLst/>
                <a:latin typeface="Proxima Nova"/>
              </a:rPr>
              <a:t>triem</a:t>
            </a:r>
            <a:r>
              <a:rPr kumimoji="0" lang="es-ES" altLang="es-ES" b="0" i="0" u="none" strike="noStrike" cap="none" normalizeH="0" baseline="0" dirty="0">
                <a:ln>
                  <a:noFill/>
                </a:ln>
                <a:solidFill>
                  <a:srgbClr val="888888"/>
                </a:solidFill>
                <a:effectLst/>
                <a:latin typeface="Proxima Nova"/>
              </a:rPr>
              <a:t> </a:t>
            </a:r>
            <a:r>
              <a:rPr kumimoji="0" lang="es-ES" altLang="es-ES" b="0" i="0" u="none" strike="noStrike" cap="none" normalizeH="0" baseline="0" dirty="0" err="1">
                <a:ln>
                  <a:noFill/>
                </a:ln>
                <a:solidFill>
                  <a:srgbClr val="888888"/>
                </a:solidFill>
                <a:effectLst/>
                <a:latin typeface="Proxima Nova"/>
              </a:rPr>
              <a:t>només</a:t>
            </a:r>
            <a:r>
              <a:rPr kumimoji="0" lang="es-ES" altLang="es-ES" b="0" i="0" u="none" strike="noStrike" cap="none" normalizeH="0" baseline="0" dirty="0">
                <a:ln>
                  <a:noFill/>
                </a:ln>
                <a:solidFill>
                  <a:srgbClr val="888888"/>
                </a:solidFill>
                <a:effectLst/>
                <a:latin typeface="Proxima Nova"/>
              </a:rPr>
              <a:t> </a:t>
            </a:r>
            <a:r>
              <a:rPr kumimoji="0" lang="es-ES" altLang="es-ES" b="0" i="0" u="none" strike="noStrike" cap="none" normalizeH="0" baseline="0" dirty="0" err="1">
                <a:ln>
                  <a:noFill/>
                </a:ln>
                <a:solidFill>
                  <a:srgbClr val="888888"/>
                </a:solidFill>
                <a:effectLst/>
                <a:latin typeface="Proxima Nova"/>
              </a:rPr>
              <a:t>els</a:t>
            </a:r>
            <a:r>
              <a:rPr kumimoji="0" lang="es-ES" altLang="es-ES" b="0" i="0" u="none" strike="noStrike" cap="none" normalizeH="0" baseline="0" dirty="0">
                <a:ln>
                  <a:noFill/>
                </a:ln>
                <a:solidFill>
                  <a:srgbClr val="888888"/>
                </a:solidFill>
                <a:effectLst/>
                <a:latin typeface="Proxima Nova"/>
              </a:rPr>
              <a:t> </a:t>
            </a:r>
            <a:r>
              <a:rPr kumimoji="0" lang="es-ES" altLang="es-ES" b="0" i="0" u="none" strike="noStrike" cap="none" normalizeH="0" baseline="0" dirty="0" err="1">
                <a:ln>
                  <a:noFill/>
                </a:ln>
                <a:solidFill>
                  <a:srgbClr val="888888"/>
                </a:solidFill>
                <a:effectLst/>
                <a:latin typeface="Proxima Nova"/>
              </a:rPr>
              <a:t>arxius</a:t>
            </a:r>
            <a:r>
              <a:rPr kumimoji="0" lang="es-ES" altLang="es-ES" b="0" i="0" u="none" strike="noStrike" cap="none" normalizeH="0" baseline="0" dirty="0">
                <a:ln>
                  <a:noFill/>
                </a:ln>
                <a:solidFill>
                  <a:srgbClr val="888888"/>
                </a:solidFill>
                <a:effectLst/>
                <a:latin typeface="Proxima Nova"/>
              </a:rPr>
              <a:t> que </a:t>
            </a:r>
            <a:r>
              <a:rPr kumimoji="0" lang="es-ES" altLang="es-ES" b="0" i="0" u="none" strike="noStrike" cap="none" normalizeH="0" baseline="0" dirty="0" err="1">
                <a:ln>
                  <a:noFill/>
                </a:ln>
                <a:solidFill>
                  <a:srgbClr val="888888"/>
                </a:solidFill>
                <a:effectLst/>
                <a:latin typeface="Proxima Nova"/>
              </a:rPr>
              <a:t>comencen</a:t>
            </a:r>
            <a:r>
              <a:rPr kumimoji="0" lang="es-ES" altLang="es-ES" b="0" i="0" u="none" strike="noStrike" cap="none" normalizeH="0" baseline="0" dirty="0">
                <a:ln>
                  <a:noFill/>
                </a:ln>
                <a:solidFill>
                  <a:srgbClr val="888888"/>
                </a:solidFill>
                <a:effectLst/>
                <a:latin typeface="Proxima Nova"/>
              </a:rPr>
              <a:t> per "l"</a:t>
            </a: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1" i="0" u="none" strike="noStrike" cap="none" normalizeH="0" baseline="0" dirty="0" err="1">
                <a:ln>
                  <a:noFill/>
                </a:ln>
                <a:solidFill>
                  <a:srgbClr val="444444"/>
                </a:solidFill>
                <a:effectLst/>
                <a:latin typeface="Proxima Nova"/>
              </a:rPr>
              <a:t>for</a:t>
            </a:r>
            <a:r>
              <a:rPr kumimoji="0" lang="es-ES" altLang="es-ES" b="0" i="0" u="none" strike="noStrike" cap="none" normalizeH="0" baseline="0" dirty="0">
                <a:ln>
                  <a:noFill/>
                </a:ln>
                <a:solidFill>
                  <a:srgbClr val="444444"/>
                </a:solidFill>
                <a:effectLst/>
                <a:latin typeface="Proxima Nova"/>
              </a:rPr>
              <a:t> </a:t>
            </a:r>
            <a:r>
              <a:rPr kumimoji="0" lang="es-ES" altLang="es-ES" b="0" i="0" u="none" strike="noStrike" cap="none" normalizeH="0" baseline="0" dirty="0" err="1">
                <a:ln>
                  <a:noFill/>
                </a:ln>
                <a:solidFill>
                  <a:srgbClr val="444444"/>
                </a:solidFill>
                <a:effectLst/>
                <a:latin typeface="Proxima Nova"/>
              </a:rPr>
              <a:t>elem</a:t>
            </a:r>
            <a:r>
              <a:rPr kumimoji="0" lang="es-ES" altLang="es-ES" b="0" i="0" u="none" strike="noStrike" cap="none" normalizeH="0" baseline="0" dirty="0">
                <a:ln>
                  <a:noFill/>
                </a:ln>
                <a:solidFill>
                  <a:srgbClr val="444444"/>
                </a:solidFill>
                <a:effectLst/>
                <a:latin typeface="Proxima Nova"/>
              </a:rPr>
              <a:t> </a:t>
            </a:r>
            <a:r>
              <a:rPr kumimoji="0" lang="es-ES" altLang="es-ES" b="1" i="0" u="none" strike="noStrike" cap="none" normalizeH="0" baseline="0" dirty="0">
                <a:ln>
                  <a:noFill/>
                </a:ln>
                <a:solidFill>
                  <a:srgbClr val="444444"/>
                </a:solidFill>
                <a:effectLst/>
                <a:latin typeface="Proxima Nova"/>
              </a:rPr>
              <a:t>in</a:t>
            </a:r>
            <a:r>
              <a:rPr kumimoji="0" lang="es-ES" altLang="es-ES" b="0" i="0" u="none" strike="noStrike" cap="none" normalizeH="0" baseline="0" dirty="0">
                <a:ln>
                  <a:noFill/>
                </a:ln>
                <a:solidFill>
                  <a:srgbClr val="444444"/>
                </a:solidFill>
                <a:effectLst/>
                <a:latin typeface="Proxima Nova"/>
              </a:rPr>
              <a:t> </a:t>
            </a:r>
            <a:r>
              <a:rPr kumimoji="0" lang="es-ES" altLang="es-ES" b="0" i="0" u="none" strike="noStrike" cap="none" normalizeH="0" baseline="0" dirty="0">
                <a:ln>
                  <a:noFill/>
                </a:ln>
                <a:solidFill>
                  <a:srgbClr val="BC6060"/>
                </a:solidFill>
                <a:effectLst/>
                <a:latin typeface="Proxima Nova"/>
              </a:rPr>
              <a:t>$</a:t>
            </a:r>
            <a:r>
              <a:rPr kumimoji="0" lang="es-ES" altLang="es-ES" b="0" i="0" u="none" strike="noStrike" cap="none" normalizeH="0" baseline="0" dirty="0" err="1">
                <a:ln>
                  <a:noFill/>
                </a:ln>
                <a:solidFill>
                  <a:srgbClr val="BC6060"/>
                </a:solidFill>
                <a:effectLst/>
                <a:latin typeface="Proxima Nova"/>
              </a:rPr>
              <a:t>arxius</a:t>
            </a: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1" i="0" u="none" strike="noStrike" cap="none" normalizeH="0" baseline="0" dirty="0">
                <a:ln>
                  <a:noFill/>
                </a:ln>
                <a:solidFill>
                  <a:srgbClr val="444444"/>
                </a:solidFill>
                <a:effectLst/>
                <a:latin typeface="Proxima Nova"/>
              </a:rPr>
              <a:t>do</a:t>
            </a: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0" i="0" u="none" strike="noStrike" cap="none" normalizeH="0" baseline="0" dirty="0">
                <a:ln>
                  <a:noFill/>
                </a:ln>
                <a:solidFill>
                  <a:srgbClr val="444444"/>
                </a:solidFill>
                <a:effectLst/>
                <a:latin typeface="Proxima Nova"/>
              </a:rPr>
              <a:t>     </a:t>
            </a:r>
            <a:r>
              <a:rPr kumimoji="0" lang="es-ES" altLang="es-ES" b="0" i="0" u="none" strike="noStrike" cap="none" normalizeH="0" baseline="0" dirty="0">
                <a:ln>
                  <a:noFill/>
                </a:ln>
                <a:solidFill>
                  <a:srgbClr val="397300"/>
                </a:solidFill>
                <a:effectLst/>
                <a:latin typeface="Proxima Nova"/>
              </a:rPr>
              <a:t>echo</a:t>
            </a:r>
            <a:r>
              <a:rPr kumimoji="0" lang="es-ES" altLang="es-ES" b="0" i="0" u="none" strike="noStrike" cap="none" normalizeH="0" baseline="0" dirty="0">
                <a:ln>
                  <a:noFill/>
                </a:ln>
                <a:solidFill>
                  <a:srgbClr val="444444"/>
                </a:solidFill>
                <a:effectLst/>
                <a:latin typeface="Proxima Nova"/>
              </a:rPr>
              <a:t> </a:t>
            </a:r>
            <a:r>
              <a:rPr kumimoji="0" lang="es-ES" altLang="es-ES" b="0" i="0" u="none" strike="noStrike" cap="none" normalizeH="0" baseline="0" dirty="0">
                <a:ln>
                  <a:noFill/>
                </a:ln>
                <a:solidFill>
                  <a:srgbClr val="880000"/>
                </a:solidFill>
                <a:effectLst/>
                <a:latin typeface="Proxima Nova"/>
              </a:rPr>
              <a:t>"</a:t>
            </a:r>
            <a:r>
              <a:rPr kumimoji="0" lang="es-ES" altLang="es-ES" b="0" i="0" u="none" strike="noStrike" cap="none" normalizeH="0" baseline="0" dirty="0" err="1">
                <a:ln>
                  <a:noFill/>
                </a:ln>
                <a:solidFill>
                  <a:srgbClr val="880000"/>
                </a:solidFill>
                <a:effectLst/>
                <a:latin typeface="Proxima Nova"/>
              </a:rPr>
              <a:t>arxiu</a:t>
            </a:r>
            <a:r>
              <a:rPr kumimoji="0" lang="es-ES" altLang="es-ES" b="0" i="0" u="none" strike="noStrike" cap="none" normalizeH="0" baseline="0" dirty="0">
                <a:ln>
                  <a:noFill/>
                </a:ln>
                <a:solidFill>
                  <a:srgbClr val="880000"/>
                </a:solidFill>
                <a:effectLst/>
                <a:latin typeface="Proxima Nova"/>
              </a:rPr>
              <a:t> = </a:t>
            </a:r>
            <a:r>
              <a:rPr kumimoji="0" lang="es-ES" altLang="es-ES" b="0" i="0" u="none" strike="noStrike" cap="none" normalizeH="0" baseline="0" dirty="0">
                <a:ln>
                  <a:noFill/>
                </a:ln>
                <a:solidFill>
                  <a:srgbClr val="BC6060"/>
                </a:solidFill>
                <a:effectLst/>
                <a:latin typeface="Proxima Nova"/>
              </a:rPr>
              <a:t>$</a:t>
            </a:r>
            <a:r>
              <a:rPr kumimoji="0" lang="es-ES" altLang="es-ES" b="0" i="0" u="none" strike="noStrike" cap="none" normalizeH="0" baseline="0" dirty="0" err="1">
                <a:ln>
                  <a:noFill/>
                </a:ln>
                <a:solidFill>
                  <a:srgbClr val="BC6060"/>
                </a:solidFill>
                <a:effectLst/>
                <a:latin typeface="Proxima Nova"/>
              </a:rPr>
              <a:t>elem</a:t>
            </a:r>
            <a:r>
              <a:rPr kumimoji="0" lang="es-ES" altLang="es-ES" b="0" i="0" u="none" strike="noStrike" cap="none" normalizeH="0" baseline="0" dirty="0">
                <a:ln>
                  <a:noFill/>
                </a:ln>
                <a:solidFill>
                  <a:srgbClr val="880000"/>
                </a:solidFill>
                <a:effectLst/>
                <a:latin typeface="Proxima Nova"/>
              </a:rPr>
              <a:t>"</a:t>
            </a: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1" i="0" u="none" strike="noStrike" cap="none" normalizeH="0" baseline="0" dirty="0">
                <a:ln>
                  <a:noFill/>
                </a:ln>
                <a:solidFill>
                  <a:srgbClr val="444444"/>
                </a:solidFill>
                <a:effectLst/>
                <a:latin typeface="Proxima Nova"/>
              </a:rPr>
              <a:t>done</a:t>
            </a:r>
            <a:r>
              <a:rPr kumimoji="0" lang="es-ES" altLang="es-ES" b="0" i="0" u="none" strike="noStrike" cap="none" normalizeH="0" baseline="0" dirty="0">
                <a:ln>
                  <a:noFill/>
                </a:ln>
                <a:solidFill>
                  <a:schemeClr val="tx1"/>
                </a:solidFill>
                <a:effectLst/>
                <a:latin typeface="Proxima Nova"/>
              </a:rPr>
              <a:t> </a:t>
            </a:r>
          </a:p>
        </p:txBody>
      </p:sp>
    </p:spTree>
    <p:extLst>
      <p:ext uri="{BB962C8B-B14F-4D97-AF65-F5344CB8AC3E}">
        <p14:creationId xmlns:p14="http://schemas.microsoft.com/office/powerpoint/2010/main" val="34995850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7762" name="Rectangle 2">
            <a:extLst>
              <a:ext uri="{FF2B5EF4-FFF2-40B4-BE49-F238E27FC236}">
                <a16:creationId xmlns:a16="http://schemas.microsoft.com/office/drawing/2014/main" id="{DA9CD30C-4B00-7ED6-EFFA-B5DFFBB6F18B}"/>
              </a:ext>
            </a:extLst>
          </p:cNvPr>
          <p:cNvSpPr>
            <a:spLocks noGrp="1" noChangeArrowheads="1"/>
          </p:cNvSpPr>
          <p:nvPr>
            <p:ph type="title"/>
          </p:nvPr>
        </p:nvSpPr>
        <p:spPr>
          <a:xfrm>
            <a:off x="533400" y="258763"/>
            <a:ext cx="9144000" cy="808037"/>
          </a:xfrm>
        </p:spPr>
        <p:txBody>
          <a:bodyPr/>
          <a:lstStyle/>
          <a:p>
            <a:r>
              <a:rPr lang="en-US" altLang="es-ES" sz="2800" spc="-1" dirty="0" err="1">
                <a:solidFill>
                  <a:schemeClr val="dk1"/>
                </a:solidFill>
                <a:latin typeface="Proxima Nova"/>
              </a:rPr>
              <a:t>Bucle</a:t>
            </a:r>
            <a:r>
              <a:rPr lang="en-US" altLang="es-ES" sz="2800" spc="-1" dirty="0">
                <a:solidFill>
                  <a:schemeClr val="dk1"/>
                </a:solidFill>
                <a:latin typeface="Proxima Nova"/>
              </a:rPr>
              <a:t> while ( I)</a:t>
            </a:r>
          </a:p>
        </p:txBody>
      </p:sp>
      <p:sp>
        <p:nvSpPr>
          <p:cNvPr id="2677763" name="Rectangle 3">
            <a:extLst>
              <a:ext uri="{FF2B5EF4-FFF2-40B4-BE49-F238E27FC236}">
                <a16:creationId xmlns:a16="http://schemas.microsoft.com/office/drawing/2014/main" id="{B7C1E9EF-072E-BAC4-432B-CC30825CAF30}"/>
              </a:ext>
            </a:extLst>
          </p:cNvPr>
          <p:cNvSpPr>
            <a:spLocks noGrp="1" noChangeArrowheads="1"/>
          </p:cNvSpPr>
          <p:nvPr>
            <p:ph type="body" idx="1"/>
          </p:nvPr>
        </p:nvSpPr>
        <p:spPr>
          <a:xfrm>
            <a:off x="533400" y="1002226"/>
            <a:ext cx="9220200" cy="535757"/>
          </a:xfrm>
        </p:spPr>
        <p:txBody>
          <a:bodyPr>
            <a:noAutofit/>
          </a:bodyPr>
          <a:lstStyle/>
          <a:p>
            <a:pPr>
              <a:lnSpc>
                <a:spcPct val="150000"/>
              </a:lnSpc>
            </a:pPr>
            <a:r>
              <a:rPr lang="en-US" altLang="es-ES" sz="1800" dirty="0">
                <a:latin typeface="Proxima Nova"/>
              </a:rPr>
              <a:t>The bash while loop is a control flow statement that allows code or commands to be executed repeatedly based on a given condition:</a:t>
            </a: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a:lnSpc>
                <a:spcPct val="150000"/>
              </a:lnSpc>
              <a:spcBef>
                <a:spcPts val="0"/>
              </a:spcBef>
            </a:pPr>
            <a:endParaRPr lang="en-US" altLang="es-ES" sz="1800" dirty="0">
              <a:latin typeface="Proxima Nova"/>
            </a:endParaRPr>
          </a:p>
          <a:p>
            <a:pPr>
              <a:lnSpc>
                <a:spcPct val="150000"/>
              </a:lnSpc>
              <a:spcBef>
                <a:spcPts val="0"/>
              </a:spcBef>
            </a:pPr>
            <a:r>
              <a:rPr lang="en-US" altLang="es-ES" sz="1800" b="1" dirty="0">
                <a:latin typeface="Proxima Nova"/>
              </a:rPr>
              <a:t>Example:</a:t>
            </a:r>
          </a:p>
        </p:txBody>
      </p:sp>
      <p:sp>
        <p:nvSpPr>
          <p:cNvPr id="10" name="PlaceHolder 3">
            <a:extLst>
              <a:ext uri="{FF2B5EF4-FFF2-40B4-BE49-F238E27FC236}">
                <a16:creationId xmlns:a16="http://schemas.microsoft.com/office/drawing/2014/main" id="{CE0C646A-BBAE-7096-693D-FDE136C916B0}"/>
              </a:ext>
            </a:extLst>
          </p:cNvPr>
          <p:cNvSpPr txBox="1">
            <a:spLocks/>
          </p:cNvSpPr>
          <p:nvPr/>
        </p:nvSpPr>
        <p:spPr>
          <a:xfrm>
            <a:off x="9012600" y="6753240"/>
            <a:ext cx="559440" cy="538560"/>
          </a:xfrm>
          <a:prstGeom prst="rect">
            <a:avLst/>
          </a:prstGeom>
          <a:noFill/>
          <a:ln w="0">
            <a:noFill/>
          </a:ln>
        </p:spPr>
        <p:txBody>
          <a:bodyPr lIns="90000" tIns="91440" rIns="90000" bIns="91440" anchor="ctr">
            <a:noAutofit/>
          </a:bodyPr>
          <a:lstStyle>
            <a:defPPr>
              <a:defRPr lang="es-ES"/>
            </a:defPPr>
            <a:lvl1pPr marL="0" indent="0" algn="r" defTabSz="914400" rtl="0" eaLnBrk="1" latinLnBrk="0" hangingPunct="1">
              <a:lnSpc>
                <a:spcPct val="100000"/>
              </a:lnSpc>
              <a:buNone/>
              <a:tabLst>
                <a:tab pos="0" algn="l"/>
              </a:tabLst>
              <a:defRPr lang="ca" sz="1000" b="0" strike="noStrike" kern="1200" spc="-1">
                <a:solidFill>
                  <a:schemeClr val="dk1"/>
                </a:solidFill>
                <a:latin typeface="Proxima Nova"/>
                <a:ea typeface="Proxima Nov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tab pos="0" algn="l"/>
              </a:tabLst>
              <a:defRPr/>
            </a:pPr>
            <a:fld id="{4CA55A60-F011-4E84-B41B-743C779C0AE6}" type="slidenum">
              <a:rPr kumimoji="0" lang="es-ES" sz="1000" b="0" i="0" u="none" strike="noStrike" kern="1200" cap="none" spc="-1" normalizeH="0" baseline="0" noProof="0" smtClean="0">
                <a:ln>
                  <a:noFill/>
                </a:ln>
                <a:solidFill>
                  <a:srgbClr val="202729"/>
                </a:solidFill>
                <a:effectLst/>
                <a:uLnTx/>
                <a:uFillTx/>
                <a:latin typeface="Proxima Nova"/>
                <a:cs typeface="DejaVu Sans"/>
              </a:rPr>
              <a:pPr marL="0" marR="0" lvl="0" indent="0" algn="r" defTabSz="914400" rtl="0" eaLnBrk="1" fontAlgn="auto" latinLnBrk="0" hangingPunct="1">
                <a:lnSpc>
                  <a:spcPct val="100000"/>
                </a:lnSpc>
                <a:spcBef>
                  <a:spcPts val="0"/>
                </a:spcBef>
                <a:spcAft>
                  <a:spcPts val="0"/>
                </a:spcAft>
                <a:buClrTx/>
                <a:buSzTx/>
                <a:buFontTx/>
                <a:buNone/>
                <a:tabLst>
                  <a:tab pos="0" algn="l"/>
                </a:tabLst>
                <a:defRPr/>
              </a:pPr>
              <a:t>64</a:t>
            </a:fld>
            <a:endParaRPr kumimoji="0" lang="es-ES" sz="1000" b="0" i="0" u="none" strike="noStrike" kern="1200" cap="none" spc="-1" normalizeH="0" baseline="0" noProof="0" dirty="0">
              <a:ln>
                <a:noFill/>
              </a:ln>
              <a:solidFill>
                <a:srgbClr val="000000"/>
              </a:solidFill>
              <a:effectLst/>
              <a:uLnTx/>
              <a:uFillTx/>
              <a:latin typeface="Times New Roman"/>
              <a:cs typeface="DejaVu Sans"/>
            </a:endParaRPr>
          </a:p>
        </p:txBody>
      </p:sp>
      <p:sp>
        <p:nvSpPr>
          <p:cNvPr id="2" name="Rectangle 1">
            <a:extLst>
              <a:ext uri="{FF2B5EF4-FFF2-40B4-BE49-F238E27FC236}">
                <a16:creationId xmlns:a16="http://schemas.microsoft.com/office/drawing/2014/main" id="{B28B260D-287C-3DA9-F54E-64D434F4B18A}"/>
              </a:ext>
            </a:extLst>
          </p:cNvPr>
          <p:cNvSpPr>
            <a:spLocks noChangeArrowheads="1"/>
          </p:cNvSpPr>
          <p:nvPr/>
        </p:nvSpPr>
        <p:spPr bwMode="auto">
          <a:xfrm>
            <a:off x="923925" y="1905515"/>
            <a:ext cx="8296275" cy="1888787"/>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sz="1600" b="1" i="0" u="none" strike="noStrike" cap="none" normalizeH="0" baseline="0" dirty="0" err="1">
                <a:ln>
                  <a:noFill/>
                </a:ln>
                <a:solidFill>
                  <a:srgbClr val="444444"/>
                </a:solidFill>
                <a:effectLst/>
                <a:latin typeface="Proxima Nova"/>
              </a:rPr>
              <a:t>while</a:t>
            </a:r>
            <a:r>
              <a:rPr kumimoji="0" lang="es-ES" altLang="es-ES" sz="1600" b="0" i="0" u="none" strike="noStrike" cap="none" normalizeH="0" baseline="0" dirty="0">
                <a:ln>
                  <a:noFill/>
                </a:ln>
                <a:solidFill>
                  <a:srgbClr val="444444"/>
                </a:solidFill>
                <a:effectLst/>
                <a:latin typeface="Proxima Nova"/>
              </a:rPr>
              <a:t> [ </a:t>
            </a:r>
            <a:r>
              <a:rPr kumimoji="0" lang="es-ES" altLang="es-ES" sz="1600" b="0" i="0" u="none" strike="noStrike" cap="none" normalizeH="0" baseline="0" dirty="0" err="1">
                <a:ln>
                  <a:noFill/>
                </a:ln>
                <a:solidFill>
                  <a:srgbClr val="444444"/>
                </a:solidFill>
                <a:effectLst/>
                <a:latin typeface="Proxima Nova"/>
              </a:rPr>
              <a:t>condition</a:t>
            </a:r>
            <a:r>
              <a:rPr kumimoji="0" lang="es-ES" altLang="es-ES" sz="1600" b="0" i="0" u="none" strike="noStrike" cap="none" normalizeH="0" baseline="0" dirty="0">
                <a:ln>
                  <a:noFill/>
                </a:ln>
                <a:solidFill>
                  <a:srgbClr val="444444"/>
                </a:solidFill>
                <a:effectLst/>
                <a:latin typeface="Proxima Nova"/>
              </a:rPr>
              <a:t> ];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sz="1600" b="1" i="0" u="none" strike="noStrike" cap="none" normalizeH="0" baseline="0" dirty="0">
                <a:ln>
                  <a:noFill/>
                </a:ln>
                <a:solidFill>
                  <a:srgbClr val="444444"/>
                </a:solidFill>
                <a:effectLst/>
                <a:latin typeface="Proxima Nova"/>
              </a:rPr>
              <a:t>do</a:t>
            </a:r>
            <a:r>
              <a:rPr kumimoji="0" lang="es-ES" altLang="es-ES" sz="1600"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lang="es-ES" altLang="es-ES" sz="1600" dirty="0">
                <a:solidFill>
                  <a:srgbClr val="444444"/>
                </a:solidFill>
                <a:latin typeface="Proxima Nova"/>
              </a:rPr>
              <a:t>	</a:t>
            </a:r>
            <a:r>
              <a:rPr kumimoji="0" lang="es-ES" altLang="es-ES" sz="1600" b="0" i="0" u="none" strike="noStrike" cap="none" normalizeH="0" baseline="0" dirty="0">
                <a:ln>
                  <a:noFill/>
                </a:ln>
                <a:solidFill>
                  <a:srgbClr val="888888"/>
                </a:solidFill>
                <a:effectLst/>
                <a:latin typeface="Proxima Nova"/>
              </a:rPr>
              <a:t># </a:t>
            </a:r>
            <a:r>
              <a:rPr kumimoji="0" lang="es-ES" altLang="es-ES" sz="1600" b="0" i="0" u="none" strike="noStrike" cap="none" normalizeH="0" baseline="0" dirty="0" err="1">
                <a:ln>
                  <a:noFill/>
                </a:ln>
                <a:solidFill>
                  <a:srgbClr val="888888"/>
                </a:solidFill>
                <a:effectLst/>
                <a:latin typeface="Proxima Nova"/>
              </a:rPr>
              <a:t>statements</a:t>
            </a:r>
            <a:r>
              <a:rPr kumimoji="0" lang="es-ES" altLang="es-ES" sz="1600"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lang="es-ES" altLang="es-ES" sz="1600" dirty="0">
                <a:solidFill>
                  <a:srgbClr val="444444"/>
                </a:solidFill>
                <a:latin typeface="Proxima Nova"/>
              </a:rPr>
              <a:t>	</a:t>
            </a:r>
            <a:r>
              <a:rPr kumimoji="0" lang="es-ES" altLang="es-ES" sz="1600" b="0" i="0" u="none" strike="noStrike" cap="none" normalizeH="0" baseline="0" dirty="0">
                <a:ln>
                  <a:noFill/>
                </a:ln>
                <a:solidFill>
                  <a:srgbClr val="888888"/>
                </a:solidFill>
                <a:effectLst/>
                <a:latin typeface="Proxima Nova"/>
              </a:rPr>
              <a:t># </a:t>
            </a:r>
            <a:r>
              <a:rPr kumimoji="0" lang="es-ES" altLang="es-ES" sz="1600" b="0" i="0" u="none" strike="noStrike" cap="none" normalizeH="0" baseline="0" dirty="0" err="1">
                <a:ln>
                  <a:noFill/>
                </a:ln>
                <a:solidFill>
                  <a:srgbClr val="888888"/>
                </a:solidFill>
                <a:effectLst/>
                <a:latin typeface="Proxima Nova"/>
              </a:rPr>
              <a:t>commands</a:t>
            </a:r>
            <a:r>
              <a:rPr kumimoji="0" lang="es-ES" altLang="es-ES" sz="1600"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sz="1600" b="1" i="0" u="none" strike="noStrike" cap="none" normalizeH="0" baseline="0" dirty="0">
                <a:ln>
                  <a:noFill/>
                </a:ln>
                <a:solidFill>
                  <a:srgbClr val="444444"/>
                </a:solidFill>
                <a:effectLst/>
                <a:latin typeface="Proxima Nova"/>
              </a:rPr>
              <a:t>done</a:t>
            </a:r>
            <a:r>
              <a:rPr kumimoji="0" lang="es-ES" altLang="es-ES" sz="1600" b="0" i="0" u="none" strike="noStrike" cap="none" normalizeH="0" baseline="0" dirty="0">
                <a:ln>
                  <a:noFill/>
                </a:ln>
                <a:solidFill>
                  <a:srgbClr val="444444"/>
                </a:solidFill>
                <a:effectLst/>
                <a:latin typeface="Proxima Nova"/>
              </a:rPr>
              <a:t> </a:t>
            </a:r>
            <a:endParaRPr kumimoji="0" lang="es-ES" altLang="es-ES" sz="1600" b="0" i="0" u="none" strike="noStrike" cap="none" normalizeH="0" baseline="0" dirty="0">
              <a:ln>
                <a:noFill/>
              </a:ln>
              <a:solidFill>
                <a:schemeClr val="tx1"/>
              </a:solidFill>
              <a:effectLst/>
              <a:latin typeface="Proxima Nova"/>
            </a:endParaRPr>
          </a:p>
        </p:txBody>
      </p:sp>
      <p:sp>
        <p:nvSpPr>
          <p:cNvPr id="3" name="Rectangle 2">
            <a:extLst>
              <a:ext uri="{FF2B5EF4-FFF2-40B4-BE49-F238E27FC236}">
                <a16:creationId xmlns:a16="http://schemas.microsoft.com/office/drawing/2014/main" id="{624A93E7-A635-81B7-4BED-E935777B7715}"/>
              </a:ext>
            </a:extLst>
          </p:cNvPr>
          <p:cNvSpPr>
            <a:spLocks noChangeArrowheads="1"/>
          </p:cNvSpPr>
          <p:nvPr/>
        </p:nvSpPr>
        <p:spPr bwMode="auto">
          <a:xfrm>
            <a:off x="962025" y="4395069"/>
            <a:ext cx="8362950" cy="2627451"/>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sz="1600" b="0" i="0" u="none" strike="noStrike" cap="none" normalizeH="0" baseline="0" dirty="0">
                <a:ln>
                  <a:noFill/>
                </a:ln>
                <a:solidFill>
                  <a:srgbClr val="1F7199"/>
                </a:solidFill>
                <a:effectLst/>
                <a:latin typeface="Proxima Nova"/>
              </a:rPr>
              <a:t>#!/usr/bin/bash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sz="1600" b="0" i="0" u="none" strike="noStrike" cap="none" normalizeH="0" baseline="0" dirty="0">
                <a:ln>
                  <a:noFill/>
                </a:ln>
                <a:solidFill>
                  <a:srgbClr val="444444"/>
                </a:solidFill>
                <a:effectLst/>
                <a:latin typeface="Proxima Nova"/>
              </a:rPr>
              <a:t>a=7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sz="1600" b="1" i="0" u="none" strike="noStrike" cap="none" normalizeH="0" baseline="0" dirty="0" err="1">
                <a:ln>
                  <a:noFill/>
                </a:ln>
                <a:solidFill>
                  <a:srgbClr val="444444"/>
                </a:solidFill>
                <a:effectLst/>
                <a:latin typeface="Proxima Nova"/>
              </a:rPr>
              <a:t>while</a:t>
            </a:r>
            <a:r>
              <a:rPr kumimoji="0" lang="es-ES" altLang="es-ES" sz="1600" b="0" i="0" u="none" strike="noStrike" cap="none" normalizeH="0" baseline="0" dirty="0">
                <a:ln>
                  <a:noFill/>
                </a:ln>
                <a:solidFill>
                  <a:srgbClr val="444444"/>
                </a:solidFill>
                <a:effectLst/>
                <a:latin typeface="Proxima Nova"/>
              </a:rPr>
              <a:t> [ </a:t>
            </a:r>
            <a:r>
              <a:rPr kumimoji="0" lang="es-ES" altLang="es-ES" sz="1600" b="0" i="0" u="none" strike="noStrike" cap="none" normalizeH="0" baseline="0" dirty="0">
                <a:ln>
                  <a:noFill/>
                </a:ln>
                <a:solidFill>
                  <a:srgbClr val="BC6060"/>
                </a:solidFill>
                <a:effectLst/>
                <a:latin typeface="Proxima Nova"/>
              </a:rPr>
              <a:t>$a</a:t>
            </a:r>
            <a:r>
              <a:rPr kumimoji="0" lang="es-ES" altLang="es-ES" sz="1600" b="0" i="0" u="none" strike="noStrike" cap="none" normalizeH="0" baseline="0" dirty="0">
                <a:ln>
                  <a:noFill/>
                </a:ln>
                <a:solidFill>
                  <a:srgbClr val="444444"/>
                </a:solidFill>
                <a:effectLst/>
                <a:latin typeface="Proxima Nova"/>
              </a:rPr>
              <a:t> -</a:t>
            </a:r>
            <a:r>
              <a:rPr kumimoji="0" lang="es-ES" altLang="es-ES" sz="1600" b="0" i="0" u="none" strike="noStrike" cap="none" normalizeH="0" baseline="0" dirty="0" err="1">
                <a:ln>
                  <a:noFill/>
                </a:ln>
                <a:solidFill>
                  <a:srgbClr val="444444"/>
                </a:solidFill>
                <a:effectLst/>
                <a:latin typeface="Proxima Nova"/>
              </a:rPr>
              <a:t>gt</a:t>
            </a:r>
            <a:r>
              <a:rPr kumimoji="0" lang="es-ES" altLang="es-ES" sz="1600" b="0" i="0" u="none" strike="noStrike" cap="none" normalizeH="0" baseline="0" dirty="0">
                <a:ln>
                  <a:noFill/>
                </a:ln>
                <a:solidFill>
                  <a:srgbClr val="444444"/>
                </a:solidFill>
                <a:effectLst/>
                <a:latin typeface="Proxima Nova"/>
              </a:rPr>
              <a:t> 4 ];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sz="1600" b="1" i="0" u="none" strike="noStrike" cap="none" normalizeH="0" baseline="0" dirty="0">
                <a:ln>
                  <a:noFill/>
                </a:ln>
                <a:solidFill>
                  <a:srgbClr val="444444"/>
                </a:solidFill>
                <a:effectLst/>
                <a:latin typeface="Proxima Nova"/>
              </a:rPr>
              <a:t>do</a:t>
            </a:r>
            <a:r>
              <a:rPr kumimoji="0" lang="es-ES" altLang="es-ES" sz="1600"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lang="es-ES" altLang="es-ES" sz="1600" dirty="0">
                <a:solidFill>
                  <a:srgbClr val="444444"/>
                </a:solidFill>
                <a:latin typeface="Proxima Nova"/>
              </a:rPr>
              <a:t>	</a:t>
            </a:r>
            <a:r>
              <a:rPr kumimoji="0" lang="es-ES" altLang="es-ES" sz="1600" b="0" i="0" u="none" strike="noStrike" cap="none" normalizeH="0" baseline="0" dirty="0">
                <a:ln>
                  <a:noFill/>
                </a:ln>
                <a:solidFill>
                  <a:srgbClr val="397300"/>
                </a:solidFill>
                <a:effectLst/>
                <a:latin typeface="Proxima Nova"/>
              </a:rPr>
              <a:t>echo</a:t>
            </a:r>
            <a:r>
              <a:rPr kumimoji="0" lang="es-ES" altLang="es-ES" sz="1600" b="0" i="0" u="none" strike="noStrike" cap="none" normalizeH="0" baseline="0" dirty="0">
                <a:ln>
                  <a:noFill/>
                </a:ln>
                <a:solidFill>
                  <a:srgbClr val="444444"/>
                </a:solidFill>
                <a:effectLst/>
                <a:latin typeface="Proxima Nova"/>
              </a:rPr>
              <a:t> </a:t>
            </a:r>
            <a:r>
              <a:rPr kumimoji="0" lang="es-ES" altLang="es-ES" sz="1600" b="0" i="0" u="none" strike="noStrike" cap="none" normalizeH="0" baseline="0" dirty="0">
                <a:ln>
                  <a:noFill/>
                </a:ln>
                <a:solidFill>
                  <a:srgbClr val="BC6060"/>
                </a:solidFill>
                <a:effectLst/>
                <a:latin typeface="Proxima Nova"/>
              </a:rPr>
              <a:t>$a</a:t>
            </a:r>
            <a:r>
              <a:rPr kumimoji="0" lang="es-ES" altLang="es-ES" sz="1600" b="0" i="0" u="none" strike="noStrike" cap="none" normalizeH="0" baseline="0" dirty="0">
                <a:ln>
                  <a:noFill/>
                </a:ln>
                <a:solidFill>
                  <a:srgbClr val="444444"/>
                </a:solidFill>
                <a:effectLst/>
                <a:latin typeface="Proxima Nova"/>
              </a:rPr>
              <a:t> ((a--))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sz="1600" b="1" i="0" u="none" strike="noStrike" cap="none" normalizeH="0" baseline="0" dirty="0">
                <a:ln>
                  <a:noFill/>
                </a:ln>
                <a:solidFill>
                  <a:srgbClr val="444444"/>
                </a:solidFill>
                <a:effectLst/>
                <a:latin typeface="Proxima Nova"/>
              </a:rPr>
              <a:t>done</a:t>
            </a:r>
            <a:r>
              <a:rPr kumimoji="0" lang="es-ES" altLang="es-ES" sz="1600"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sz="1600" b="0" i="0" u="none" strike="noStrike" cap="none" normalizeH="0" baseline="0" dirty="0">
                <a:ln>
                  <a:noFill/>
                </a:ln>
                <a:solidFill>
                  <a:srgbClr val="397300"/>
                </a:solidFill>
                <a:effectLst/>
                <a:latin typeface="Proxima Nova"/>
              </a:rPr>
              <a:t>echo</a:t>
            </a:r>
            <a:r>
              <a:rPr kumimoji="0" lang="es-ES" altLang="es-ES" sz="1600" b="0" i="0" u="none" strike="noStrike" cap="none" normalizeH="0" baseline="0" dirty="0">
                <a:ln>
                  <a:noFill/>
                </a:ln>
                <a:solidFill>
                  <a:srgbClr val="444444"/>
                </a:solidFill>
                <a:effectLst/>
                <a:latin typeface="Proxima Nova"/>
              </a:rPr>
              <a:t> </a:t>
            </a:r>
            <a:r>
              <a:rPr kumimoji="0" lang="es-ES" altLang="es-ES" sz="1600" b="0" i="0" u="none" strike="noStrike" cap="none" normalizeH="0" baseline="0" dirty="0">
                <a:ln>
                  <a:noFill/>
                </a:ln>
                <a:solidFill>
                  <a:srgbClr val="880000"/>
                </a:solidFill>
                <a:effectLst/>
                <a:latin typeface="Proxima Nova"/>
              </a:rPr>
              <a:t>"</a:t>
            </a:r>
            <a:r>
              <a:rPr kumimoji="0" lang="es-ES" altLang="es-ES" sz="1600" b="0" i="0" u="none" strike="noStrike" cap="none" normalizeH="0" baseline="0" dirty="0" err="1">
                <a:ln>
                  <a:noFill/>
                </a:ln>
                <a:solidFill>
                  <a:srgbClr val="880000"/>
                </a:solidFill>
                <a:effectLst/>
                <a:latin typeface="Proxima Nova"/>
              </a:rPr>
              <a:t>Out</a:t>
            </a:r>
            <a:r>
              <a:rPr kumimoji="0" lang="es-ES" altLang="es-ES" sz="1600" b="0" i="0" u="none" strike="noStrike" cap="none" normalizeH="0" baseline="0" dirty="0">
                <a:ln>
                  <a:noFill/>
                </a:ln>
                <a:solidFill>
                  <a:srgbClr val="880000"/>
                </a:solidFill>
                <a:effectLst/>
                <a:latin typeface="Proxima Nova"/>
              </a:rPr>
              <a:t> </a:t>
            </a:r>
            <a:r>
              <a:rPr kumimoji="0" lang="es-ES" altLang="es-ES" sz="1600" b="0" i="0" u="none" strike="noStrike" cap="none" normalizeH="0" baseline="0" dirty="0" err="1">
                <a:ln>
                  <a:noFill/>
                </a:ln>
                <a:solidFill>
                  <a:srgbClr val="880000"/>
                </a:solidFill>
                <a:effectLst/>
                <a:latin typeface="Proxima Nova"/>
              </a:rPr>
              <a:t>of</a:t>
            </a:r>
            <a:r>
              <a:rPr kumimoji="0" lang="es-ES" altLang="es-ES" sz="1600" b="0" i="0" u="none" strike="noStrike" cap="none" normalizeH="0" baseline="0" dirty="0">
                <a:ln>
                  <a:noFill/>
                </a:ln>
                <a:solidFill>
                  <a:srgbClr val="880000"/>
                </a:solidFill>
                <a:effectLst/>
                <a:latin typeface="Proxima Nova"/>
              </a:rPr>
              <a:t> </a:t>
            </a:r>
            <a:r>
              <a:rPr kumimoji="0" lang="es-ES" altLang="es-ES" sz="1600" b="0" i="0" u="none" strike="noStrike" cap="none" normalizeH="0" baseline="0" dirty="0" err="1">
                <a:ln>
                  <a:noFill/>
                </a:ln>
                <a:solidFill>
                  <a:srgbClr val="880000"/>
                </a:solidFill>
                <a:effectLst/>
                <a:latin typeface="Proxima Nova"/>
              </a:rPr>
              <a:t>the</a:t>
            </a:r>
            <a:r>
              <a:rPr kumimoji="0" lang="es-ES" altLang="es-ES" sz="1600" b="0" i="0" u="none" strike="noStrike" cap="none" normalizeH="0" baseline="0" dirty="0">
                <a:ln>
                  <a:noFill/>
                </a:ln>
                <a:solidFill>
                  <a:srgbClr val="880000"/>
                </a:solidFill>
                <a:effectLst/>
                <a:latin typeface="Proxima Nova"/>
              </a:rPr>
              <a:t> </a:t>
            </a:r>
            <a:r>
              <a:rPr kumimoji="0" lang="es-ES" altLang="es-ES" sz="1600" b="0" i="0" u="none" strike="noStrike" cap="none" normalizeH="0" baseline="0" dirty="0" err="1">
                <a:ln>
                  <a:noFill/>
                </a:ln>
                <a:solidFill>
                  <a:srgbClr val="880000"/>
                </a:solidFill>
                <a:effectLst/>
                <a:latin typeface="Proxima Nova"/>
              </a:rPr>
              <a:t>loop</a:t>
            </a:r>
            <a:r>
              <a:rPr kumimoji="0" lang="es-ES" altLang="es-ES" sz="1600" b="0" i="0" u="none" strike="noStrike" cap="none" normalizeH="0" baseline="0" dirty="0">
                <a:ln>
                  <a:noFill/>
                </a:ln>
                <a:solidFill>
                  <a:srgbClr val="880000"/>
                </a:solidFill>
                <a:effectLst/>
                <a:latin typeface="Proxima Nova"/>
              </a:rPr>
              <a:t>"</a:t>
            </a:r>
            <a:endParaRPr kumimoji="0" lang="es-ES" altLang="es-ES" sz="1600" b="0" i="0" u="none" strike="noStrike" cap="none" normalizeH="0" baseline="0" dirty="0">
              <a:ln>
                <a:noFill/>
              </a:ln>
              <a:solidFill>
                <a:schemeClr val="tx1"/>
              </a:solidFill>
              <a:effectLst/>
              <a:latin typeface="Proxima Nova"/>
            </a:endParaRPr>
          </a:p>
        </p:txBody>
      </p:sp>
    </p:spTree>
    <p:extLst>
      <p:ext uri="{BB962C8B-B14F-4D97-AF65-F5344CB8AC3E}">
        <p14:creationId xmlns:p14="http://schemas.microsoft.com/office/powerpoint/2010/main" val="2449853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7762" name="Rectangle 2">
            <a:extLst>
              <a:ext uri="{FF2B5EF4-FFF2-40B4-BE49-F238E27FC236}">
                <a16:creationId xmlns:a16="http://schemas.microsoft.com/office/drawing/2014/main" id="{DA9CD30C-4B00-7ED6-EFFA-B5DFFBB6F18B}"/>
              </a:ext>
            </a:extLst>
          </p:cNvPr>
          <p:cNvSpPr>
            <a:spLocks noGrp="1" noChangeArrowheads="1"/>
          </p:cNvSpPr>
          <p:nvPr>
            <p:ph type="title"/>
          </p:nvPr>
        </p:nvSpPr>
        <p:spPr>
          <a:xfrm>
            <a:off x="533400" y="258763"/>
            <a:ext cx="9144000" cy="808037"/>
          </a:xfrm>
        </p:spPr>
        <p:txBody>
          <a:bodyPr/>
          <a:lstStyle/>
          <a:p>
            <a:r>
              <a:rPr lang="en-US" altLang="es-ES" sz="2800" spc="-1" dirty="0">
                <a:solidFill>
                  <a:schemeClr val="dk1"/>
                </a:solidFill>
                <a:latin typeface="Proxima Nova"/>
              </a:rPr>
              <a:t>Strings, </a:t>
            </a:r>
            <a:r>
              <a:rPr lang="en-US" altLang="es-ES" sz="2800" spc="-1" dirty="0" err="1">
                <a:solidFill>
                  <a:schemeClr val="dk1"/>
                </a:solidFill>
                <a:latin typeface="Proxima Nova"/>
              </a:rPr>
              <a:t>bucles</a:t>
            </a:r>
            <a:r>
              <a:rPr lang="en-US" altLang="es-ES" sz="2800" spc="-1" dirty="0">
                <a:solidFill>
                  <a:schemeClr val="dk1"/>
                </a:solidFill>
                <a:latin typeface="Proxima Nova"/>
              </a:rPr>
              <a:t> </a:t>
            </a:r>
            <a:r>
              <a:rPr lang="en-US" altLang="es-ES" sz="2800" spc="-1" dirty="0" err="1">
                <a:solidFill>
                  <a:schemeClr val="dk1"/>
                </a:solidFill>
                <a:latin typeface="Proxima Nova"/>
              </a:rPr>
              <a:t>i</a:t>
            </a:r>
            <a:r>
              <a:rPr lang="en-US" altLang="es-ES" sz="2800" spc="-1" dirty="0">
                <a:solidFill>
                  <a:schemeClr val="dk1"/>
                </a:solidFill>
                <a:latin typeface="Proxima Nova"/>
              </a:rPr>
              <a:t> </a:t>
            </a:r>
            <a:r>
              <a:rPr lang="en-US" altLang="es-ES" sz="2800" spc="-1" dirty="0" err="1">
                <a:solidFill>
                  <a:schemeClr val="dk1"/>
                </a:solidFill>
                <a:latin typeface="Proxima Nova"/>
              </a:rPr>
              <a:t>delimitadors</a:t>
            </a:r>
            <a:r>
              <a:rPr lang="en-US" altLang="es-ES" sz="2800" spc="-1" dirty="0">
                <a:solidFill>
                  <a:schemeClr val="dk1"/>
                </a:solidFill>
                <a:latin typeface="Proxima Nova"/>
              </a:rPr>
              <a:t> </a:t>
            </a:r>
            <a:r>
              <a:rPr lang="en-US" altLang="es-ES" sz="2800" spc="-1" dirty="0" err="1">
                <a:solidFill>
                  <a:schemeClr val="dk1"/>
                </a:solidFill>
                <a:latin typeface="Proxima Nova"/>
              </a:rPr>
              <a:t>amb</a:t>
            </a:r>
            <a:r>
              <a:rPr lang="en-US" altLang="es-ES" sz="2800" spc="-1" dirty="0">
                <a:solidFill>
                  <a:schemeClr val="dk1"/>
                </a:solidFill>
                <a:latin typeface="Proxima Nova"/>
              </a:rPr>
              <a:t> IFS ( I)</a:t>
            </a:r>
          </a:p>
        </p:txBody>
      </p:sp>
      <p:sp>
        <p:nvSpPr>
          <p:cNvPr id="2677763" name="Rectangle 3">
            <a:extLst>
              <a:ext uri="{FF2B5EF4-FFF2-40B4-BE49-F238E27FC236}">
                <a16:creationId xmlns:a16="http://schemas.microsoft.com/office/drawing/2014/main" id="{B7C1E9EF-072E-BAC4-432B-CC30825CAF30}"/>
              </a:ext>
            </a:extLst>
          </p:cNvPr>
          <p:cNvSpPr>
            <a:spLocks noGrp="1" noChangeArrowheads="1"/>
          </p:cNvSpPr>
          <p:nvPr>
            <p:ph type="body" idx="1"/>
          </p:nvPr>
        </p:nvSpPr>
        <p:spPr>
          <a:xfrm>
            <a:off x="533400" y="1078044"/>
            <a:ext cx="9220200" cy="535757"/>
          </a:xfrm>
        </p:spPr>
        <p:txBody>
          <a:bodyPr>
            <a:noAutofit/>
          </a:bodyPr>
          <a:lstStyle/>
          <a:p>
            <a:pPr>
              <a:lnSpc>
                <a:spcPct val="150000"/>
              </a:lnSpc>
            </a:pPr>
            <a:r>
              <a:rPr lang="en-US" altLang="es-ES" sz="1800" dirty="0" err="1">
                <a:latin typeface="Proxima Nova"/>
              </a:rPr>
              <a:t>Podem</a:t>
            </a:r>
            <a:r>
              <a:rPr lang="en-US" altLang="es-ES" sz="1800" dirty="0">
                <a:latin typeface="Proxima Nova"/>
              </a:rPr>
              <a:t> </a:t>
            </a:r>
            <a:r>
              <a:rPr lang="en-US" altLang="es-ES" sz="1800" dirty="0" err="1">
                <a:latin typeface="Proxima Nova"/>
              </a:rPr>
              <a:t>iterar</a:t>
            </a:r>
            <a:r>
              <a:rPr lang="en-US" altLang="es-ES" sz="1800" dirty="0">
                <a:latin typeface="Proxima Nova"/>
              </a:rPr>
              <a:t> pels </a:t>
            </a:r>
            <a:r>
              <a:rPr lang="en-US" altLang="es-ES" sz="1800" dirty="0" err="1">
                <a:latin typeface="Proxima Nova"/>
              </a:rPr>
              <a:t>diversos</a:t>
            </a:r>
            <a:r>
              <a:rPr lang="en-US" altLang="es-ES" sz="1800" dirty="0">
                <a:latin typeface="Proxima Nova"/>
              </a:rPr>
              <a:t> elements d'un array, </a:t>
            </a:r>
            <a:r>
              <a:rPr lang="en-US" altLang="es-ES" sz="1800" dirty="0" err="1">
                <a:latin typeface="Proxima Nova"/>
              </a:rPr>
              <a:t>d'una</a:t>
            </a:r>
            <a:r>
              <a:rPr lang="en-US" altLang="es-ES" sz="1800" dirty="0">
                <a:latin typeface="Proxima Nova"/>
              </a:rPr>
              <a:t> </a:t>
            </a:r>
            <a:r>
              <a:rPr lang="en-US" altLang="es-ES" sz="1800" dirty="0" err="1">
                <a:latin typeface="Proxima Nova"/>
              </a:rPr>
              <a:t>llista</a:t>
            </a:r>
            <a:r>
              <a:rPr lang="en-US" altLang="es-ES" sz="1800" dirty="0">
                <a:latin typeface="Proxima Nova"/>
              </a:rPr>
              <a:t> </a:t>
            </a:r>
            <a:r>
              <a:rPr lang="en-US" altLang="es-ES" sz="1800" dirty="0" err="1">
                <a:latin typeface="Proxima Nova"/>
              </a:rPr>
              <a:t>i</a:t>
            </a:r>
            <a:r>
              <a:rPr lang="en-US" altLang="es-ES" sz="1800" dirty="0">
                <a:latin typeface="Proxima Nova"/>
              </a:rPr>
              <a:t> fins </a:t>
            </a:r>
            <a:r>
              <a:rPr lang="en-US" altLang="es-ES" sz="1800" dirty="0" err="1">
                <a:latin typeface="Proxima Nova"/>
              </a:rPr>
              <a:t>i</a:t>
            </a:r>
            <a:r>
              <a:rPr lang="en-US" altLang="es-ES" sz="1800" dirty="0">
                <a:latin typeface="Proxima Nova"/>
              </a:rPr>
              <a:t> tot d'un string. </a:t>
            </a:r>
            <a:r>
              <a:rPr lang="en-US" altLang="es-ES" sz="1800" dirty="0" err="1">
                <a:latin typeface="Proxima Nova"/>
              </a:rPr>
              <a:t>Podem</a:t>
            </a:r>
            <a:r>
              <a:rPr lang="en-US" altLang="es-ES" sz="1800" dirty="0">
                <a:latin typeface="Proxima Nova"/>
              </a:rPr>
              <a:t> "</a:t>
            </a:r>
            <a:r>
              <a:rPr lang="en-US" altLang="es-ES" sz="1800" dirty="0" err="1">
                <a:latin typeface="Proxima Nova"/>
              </a:rPr>
              <a:t>partir</a:t>
            </a:r>
            <a:r>
              <a:rPr lang="en-US" altLang="es-ES" sz="1800" dirty="0">
                <a:latin typeface="Proxima Nova"/>
              </a:rPr>
              <a:t>" (split) un string </a:t>
            </a:r>
            <a:r>
              <a:rPr lang="en-US" altLang="es-ES" sz="1800" dirty="0" err="1">
                <a:latin typeface="Proxima Nova"/>
              </a:rPr>
              <a:t>amb</a:t>
            </a:r>
            <a:r>
              <a:rPr lang="en-US" altLang="es-ES" sz="1800" dirty="0">
                <a:latin typeface="Proxima Nova"/>
              </a:rPr>
              <a:t> un </a:t>
            </a:r>
            <a:r>
              <a:rPr lang="en-US" altLang="es-ES" sz="1800" dirty="0" err="1">
                <a:latin typeface="Proxima Nova"/>
              </a:rPr>
              <a:t>bucle</a:t>
            </a:r>
            <a:r>
              <a:rPr lang="en-US" altLang="es-ES" sz="1800" dirty="0">
                <a:latin typeface="Proxima Nova"/>
              </a:rPr>
              <a:t>.</a:t>
            </a:r>
          </a:p>
          <a:p>
            <a:pPr>
              <a:lnSpc>
                <a:spcPct val="150000"/>
              </a:lnSpc>
            </a:pPr>
            <a:r>
              <a:rPr lang="en-US" altLang="es-ES" sz="1800" dirty="0">
                <a:latin typeface="Proxima Nova"/>
              </a:rPr>
              <a:t>La variable IFS </a:t>
            </a:r>
            <a:r>
              <a:rPr lang="en-US" altLang="es-ES" sz="1800" dirty="0" err="1">
                <a:latin typeface="Proxima Nova"/>
              </a:rPr>
              <a:t>indicarà</a:t>
            </a:r>
            <a:r>
              <a:rPr lang="en-US" altLang="es-ES" sz="1800" dirty="0">
                <a:latin typeface="Proxima Nova"/>
              </a:rPr>
              <a:t> al for quin </a:t>
            </a:r>
            <a:r>
              <a:rPr lang="en-US" altLang="es-ES" sz="1800" dirty="0" err="1">
                <a:latin typeface="Proxima Nova"/>
              </a:rPr>
              <a:t>serà</a:t>
            </a:r>
            <a:r>
              <a:rPr lang="en-US" altLang="es-ES" sz="1800" dirty="0">
                <a:latin typeface="Proxima Nova"/>
              </a:rPr>
              <a:t> </a:t>
            </a:r>
            <a:r>
              <a:rPr lang="en-US" altLang="es-ES" sz="1800" dirty="0" err="1">
                <a:latin typeface="Proxima Nova"/>
              </a:rPr>
              <a:t>el</a:t>
            </a:r>
            <a:r>
              <a:rPr lang="en-US" altLang="es-ES" sz="1800" dirty="0">
                <a:latin typeface="Proxima Nova"/>
              </a:rPr>
              <a:t> </a:t>
            </a:r>
            <a:r>
              <a:rPr lang="en-US" altLang="es-ES" sz="1800" dirty="0" err="1">
                <a:latin typeface="Proxima Nova"/>
              </a:rPr>
              <a:t>caràcter</a:t>
            </a:r>
            <a:r>
              <a:rPr lang="en-US" altLang="es-ES" sz="1800" dirty="0">
                <a:latin typeface="Proxima Nova"/>
              </a:rPr>
              <a:t> </a:t>
            </a:r>
            <a:r>
              <a:rPr lang="en-US" altLang="es-ES" sz="1800" dirty="0" err="1">
                <a:latin typeface="Proxima Nova"/>
              </a:rPr>
              <a:t>delimitador</a:t>
            </a:r>
            <a:r>
              <a:rPr lang="en-US" altLang="es-ES" sz="1800" dirty="0">
                <a:latin typeface="Proxima Nova"/>
              </a:rPr>
              <a:t> per </a:t>
            </a:r>
            <a:r>
              <a:rPr lang="en-US" altLang="es-ES" sz="1800" dirty="0" err="1">
                <a:latin typeface="Proxima Nova"/>
              </a:rPr>
              <a:t>iterar</a:t>
            </a:r>
            <a:r>
              <a:rPr lang="en-US" altLang="es-ES" sz="1800" dirty="0">
                <a:latin typeface="Proxima Nova"/>
              </a:rPr>
              <a:t>:</a:t>
            </a: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a:lnSpc>
                <a:spcPct val="150000"/>
              </a:lnSpc>
            </a:pPr>
            <a:r>
              <a:rPr lang="en-US" altLang="es-ES" sz="1800" dirty="0" err="1">
                <a:latin typeface="Proxima Nova"/>
              </a:rPr>
              <a:t>Prova</a:t>
            </a:r>
            <a:r>
              <a:rPr lang="en-US" altLang="es-ES" sz="1800" dirty="0">
                <a:latin typeface="Proxima Nova"/>
              </a:rPr>
              <a:t> </a:t>
            </a:r>
            <a:r>
              <a:rPr lang="en-US" altLang="es-ES" sz="1800" dirty="0" err="1">
                <a:latin typeface="Proxima Nova"/>
              </a:rPr>
              <a:t>d'executar</a:t>
            </a:r>
            <a:r>
              <a:rPr lang="en-US" altLang="es-ES" sz="1800" dirty="0">
                <a:latin typeface="Proxima Nova"/>
              </a:rPr>
              <a:t>-ho </a:t>
            </a:r>
            <a:r>
              <a:rPr lang="en-US" altLang="es-ES" sz="1800" dirty="0" err="1">
                <a:latin typeface="Proxima Nova"/>
              </a:rPr>
              <a:t>tal</a:t>
            </a:r>
            <a:r>
              <a:rPr lang="en-US" altLang="es-ES" sz="1800" dirty="0">
                <a:latin typeface="Proxima Nova"/>
              </a:rPr>
              <a:t> com es </a:t>
            </a:r>
            <a:r>
              <a:rPr lang="en-US" altLang="es-ES" sz="1800" dirty="0" err="1">
                <a:latin typeface="Proxima Nova"/>
              </a:rPr>
              <a:t>mostra</a:t>
            </a:r>
            <a:r>
              <a:rPr lang="en-US" altLang="es-ES" sz="1800" dirty="0">
                <a:latin typeface="Proxima Nova"/>
              </a:rPr>
              <a:t>, </a:t>
            </a:r>
            <a:r>
              <a:rPr lang="en-US" altLang="es-ES" sz="1800" dirty="0" err="1">
                <a:latin typeface="Proxima Nova"/>
              </a:rPr>
              <a:t>i</a:t>
            </a:r>
            <a:r>
              <a:rPr lang="en-US" altLang="es-ES" sz="1800" dirty="0">
                <a:latin typeface="Proxima Nova"/>
              </a:rPr>
              <a:t> </a:t>
            </a:r>
            <a:r>
              <a:rPr lang="en-US" altLang="es-ES" sz="1800" dirty="0" err="1">
                <a:latin typeface="Proxima Nova"/>
              </a:rPr>
              <a:t>després</a:t>
            </a:r>
            <a:r>
              <a:rPr lang="en-US" altLang="es-ES" sz="1800" dirty="0">
                <a:latin typeface="Proxima Nova"/>
              </a:rPr>
              <a:t> </a:t>
            </a:r>
            <a:r>
              <a:rPr lang="en-US" altLang="es-ES" sz="1800" dirty="0" err="1">
                <a:latin typeface="Proxima Nova"/>
              </a:rPr>
              <a:t>prova</a:t>
            </a:r>
            <a:r>
              <a:rPr lang="en-US" altLang="es-ES" sz="1800" dirty="0">
                <a:latin typeface="Proxima Nova"/>
              </a:rPr>
              <a:t>-ho </a:t>
            </a:r>
            <a:r>
              <a:rPr lang="en-US" altLang="es-ES" sz="1800" dirty="0" err="1">
                <a:latin typeface="Proxima Nova"/>
              </a:rPr>
              <a:t>amb</a:t>
            </a:r>
            <a:r>
              <a:rPr lang="en-US" altLang="es-ES" sz="1800" dirty="0">
                <a:latin typeface="Proxima Nova"/>
              </a:rPr>
              <a:t> IFS=",". </a:t>
            </a:r>
            <a:r>
              <a:rPr lang="en-US" altLang="es-ES" sz="1800" dirty="0" err="1">
                <a:latin typeface="Proxima Nova"/>
              </a:rPr>
              <a:t>Comprova</a:t>
            </a:r>
            <a:r>
              <a:rPr lang="en-US" altLang="es-ES" sz="1800" dirty="0">
                <a:latin typeface="Proxima Nova"/>
              </a:rPr>
              <a:t> que </a:t>
            </a:r>
            <a:r>
              <a:rPr lang="en-US" altLang="es-ES" sz="1800" dirty="0" err="1">
                <a:latin typeface="Proxima Nova"/>
              </a:rPr>
              <a:t>el</a:t>
            </a:r>
            <a:r>
              <a:rPr lang="en-US" altLang="es-ES" sz="1800" dirty="0">
                <a:latin typeface="Proxima Nova"/>
              </a:rPr>
              <a:t> </a:t>
            </a:r>
            <a:r>
              <a:rPr lang="en-US" altLang="es-ES" sz="1800" dirty="0" err="1">
                <a:latin typeface="Proxima Nova"/>
              </a:rPr>
              <a:t>resultat</a:t>
            </a:r>
            <a:r>
              <a:rPr lang="en-US" altLang="es-ES" sz="1800" dirty="0">
                <a:latin typeface="Proxima Nova"/>
              </a:rPr>
              <a:t> </a:t>
            </a:r>
            <a:r>
              <a:rPr lang="en-US" altLang="es-ES" sz="1800" dirty="0" err="1">
                <a:latin typeface="Proxima Nova"/>
              </a:rPr>
              <a:t>és</a:t>
            </a:r>
            <a:r>
              <a:rPr lang="en-US" altLang="es-ES" sz="1800" dirty="0">
                <a:latin typeface="Proxima Nova"/>
              </a:rPr>
              <a:t> </a:t>
            </a:r>
            <a:r>
              <a:rPr lang="en-US" altLang="es-ES" sz="1800" dirty="0" err="1">
                <a:latin typeface="Proxima Nova"/>
              </a:rPr>
              <a:t>el</a:t>
            </a:r>
            <a:r>
              <a:rPr lang="en-US" altLang="es-ES" sz="1800" dirty="0">
                <a:latin typeface="Proxima Nova"/>
              </a:rPr>
              <a:t> que es </a:t>
            </a:r>
            <a:r>
              <a:rPr lang="en-US" altLang="es-ES" sz="1800" dirty="0" err="1">
                <a:latin typeface="Proxima Nova"/>
              </a:rPr>
              <a:t>mostra</a:t>
            </a:r>
            <a:r>
              <a:rPr lang="en-US" altLang="es-ES" sz="1800" dirty="0">
                <a:latin typeface="Proxima Nova"/>
              </a:rPr>
              <a:t> a la </a:t>
            </a:r>
            <a:r>
              <a:rPr lang="en-US" altLang="es-ES" sz="1800" dirty="0" err="1">
                <a:latin typeface="Proxima Nova"/>
              </a:rPr>
              <a:t>següent</a:t>
            </a:r>
            <a:r>
              <a:rPr lang="en-US" altLang="es-ES" sz="1800" dirty="0">
                <a:latin typeface="Proxima Nova"/>
              </a:rPr>
              <a:t> </a:t>
            </a:r>
            <a:r>
              <a:rPr lang="en-US" altLang="es-ES" sz="1800" dirty="0" err="1">
                <a:latin typeface="Proxima Nova"/>
              </a:rPr>
              <a:t>diapositiva</a:t>
            </a:r>
            <a:r>
              <a:rPr lang="en-US" altLang="es-ES" sz="1800" dirty="0">
                <a:latin typeface="Proxima Nova"/>
              </a:rPr>
              <a:t>:</a:t>
            </a:r>
          </a:p>
        </p:txBody>
      </p:sp>
      <p:sp>
        <p:nvSpPr>
          <p:cNvPr id="10" name="PlaceHolder 3">
            <a:extLst>
              <a:ext uri="{FF2B5EF4-FFF2-40B4-BE49-F238E27FC236}">
                <a16:creationId xmlns:a16="http://schemas.microsoft.com/office/drawing/2014/main" id="{CE0C646A-BBAE-7096-693D-FDE136C916B0}"/>
              </a:ext>
            </a:extLst>
          </p:cNvPr>
          <p:cNvSpPr txBox="1">
            <a:spLocks/>
          </p:cNvSpPr>
          <p:nvPr/>
        </p:nvSpPr>
        <p:spPr>
          <a:xfrm>
            <a:off x="9012600" y="6753240"/>
            <a:ext cx="559440" cy="538560"/>
          </a:xfrm>
          <a:prstGeom prst="rect">
            <a:avLst/>
          </a:prstGeom>
          <a:noFill/>
          <a:ln w="0">
            <a:noFill/>
          </a:ln>
        </p:spPr>
        <p:txBody>
          <a:bodyPr lIns="90000" tIns="91440" rIns="90000" bIns="91440" anchor="ctr">
            <a:noAutofit/>
          </a:bodyPr>
          <a:lstStyle>
            <a:defPPr>
              <a:defRPr lang="es-ES"/>
            </a:defPPr>
            <a:lvl1pPr marL="0" indent="0" algn="r" defTabSz="914400" rtl="0" eaLnBrk="1" latinLnBrk="0" hangingPunct="1">
              <a:lnSpc>
                <a:spcPct val="100000"/>
              </a:lnSpc>
              <a:buNone/>
              <a:tabLst>
                <a:tab pos="0" algn="l"/>
              </a:tabLst>
              <a:defRPr lang="ca" sz="1000" b="0" strike="noStrike" kern="1200" spc="-1">
                <a:solidFill>
                  <a:schemeClr val="dk1"/>
                </a:solidFill>
                <a:latin typeface="Proxima Nova"/>
                <a:ea typeface="Proxima Nov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tab pos="0" algn="l"/>
              </a:tabLst>
              <a:defRPr/>
            </a:pPr>
            <a:fld id="{4CA55A60-F011-4E84-B41B-743C779C0AE6}" type="slidenum">
              <a:rPr kumimoji="0" lang="es-ES" sz="1000" b="0" i="0" u="none" strike="noStrike" kern="1200" cap="none" spc="-1" normalizeH="0" baseline="0" noProof="0" smtClean="0">
                <a:ln>
                  <a:noFill/>
                </a:ln>
                <a:solidFill>
                  <a:srgbClr val="202729"/>
                </a:solidFill>
                <a:effectLst/>
                <a:uLnTx/>
                <a:uFillTx/>
                <a:latin typeface="Proxima Nova"/>
                <a:cs typeface="DejaVu Sans"/>
              </a:rPr>
              <a:pPr marL="0" marR="0" lvl="0" indent="0" algn="r" defTabSz="914400" rtl="0" eaLnBrk="1" fontAlgn="auto" latinLnBrk="0" hangingPunct="1">
                <a:lnSpc>
                  <a:spcPct val="100000"/>
                </a:lnSpc>
                <a:spcBef>
                  <a:spcPts val="0"/>
                </a:spcBef>
                <a:spcAft>
                  <a:spcPts val="0"/>
                </a:spcAft>
                <a:buClrTx/>
                <a:buSzTx/>
                <a:buFontTx/>
                <a:buNone/>
                <a:tabLst>
                  <a:tab pos="0" algn="l"/>
                </a:tabLst>
                <a:defRPr/>
              </a:pPr>
              <a:t>65</a:t>
            </a:fld>
            <a:endParaRPr kumimoji="0" lang="es-ES" sz="1000" b="0" i="0" u="none" strike="noStrike" kern="1200" cap="none" spc="-1" normalizeH="0" baseline="0" noProof="0" dirty="0">
              <a:ln>
                <a:noFill/>
              </a:ln>
              <a:solidFill>
                <a:srgbClr val="000000"/>
              </a:solidFill>
              <a:effectLst/>
              <a:uLnTx/>
              <a:uFillTx/>
              <a:latin typeface="Times New Roman"/>
              <a:cs typeface="DejaVu Sans"/>
            </a:endParaRPr>
          </a:p>
        </p:txBody>
      </p:sp>
      <p:sp>
        <p:nvSpPr>
          <p:cNvPr id="2" name="Rectangle 1">
            <a:extLst>
              <a:ext uri="{FF2B5EF4-FFF2-40B4-BE49-F238E27FC236}">
                <a16:creationId xmlns:a16="http://schemas.microsoft.com/office/drawing/2014/main" id="{F3AF9113-9C8C-C49D-4FA7-A0484F34338D}"/>
              </a:ext>
            </a:extLst>
          </p:cNvPr>
          <p:cNvSpPr>
            <a:spLocks noChangeArrowheads="1"/>
          </p:cNvSpPr>
          <p:nvPr/>
        </p:nvSpPr>
        <p:spPr bwMode="auto">
          <a:xfrm>
            <a:off x="980387" y="2829140"/>
            <a:ext cx="8097625" cy="2528897"/>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0" i="0" u="none" strike="noStrike" cap="none" normalizeH="0" baseline="0" dirty="0">
                <a:ln>
                  <a:noFill/>
                </a:ln>
                <a:solidFill>
                  <a:srgbClr val="444444"/>
                </a:solidFill>
                <a:effectLst/>
                <a:latin typeface="Proxima Nova"/>
              </a:rPr>
              <a:t>FRASE=</a:t>
            </a:r>
            <a:r>
              <a:rPr kumimoji="0" lang="es-ES" altLang="es-ES" b="0" i="0" u="none" strike="noStrike" cap="none" normalizeH="0" baseline="0" dirty="0">
                <a:ln>
                  <a:noFill/>
                </a:ln>
                <a:solidFill>
                  <a:srgbClr val="880000"/>
                </a:solidFill>
                <a:effectLst/>
                <a:latin typeface="Proxima Nova"/>
              </a:rPr>
              <a:t>"hola que </a:t>
            </a:r>
            <a:r>
              <a:rPr kumimoji="0" lang="es-ES" altLang="es-ES" b="0" i="0" u="none" strike="noStrike" cap="none" normalizeH="0" baseline="0" dirty="0" err="1">
                <a:ln>
                  <a:noFill/>
                </a:ln>
                <a:solidFill>
                  <a:srgbClr val="880000"/>
                </a:solidFill>
                <a:effectLst/>
                <a:latin typeface="Proxima Nova"/>
              </a:rPr>
              <a:t>tal?,com</a:t>
            </a:r>
            <a:r>
              <a:rPr kumimoji="0" lang="es-ES" altLang="es-ES" b="0" i="0" u="none" strike="noStrike" cap="none" normalizeH="0" baseline="0" dirty="0">
                <a:ln>
                  <a:noFill/>
                </a:ln>
                <a:solidFill>
                  <a:srgbClr val="880000"/>
                </a:solidFill>
                <a:effectLst/>
                <a:latin typeface="Proxima Nova"/>
              </a:rPr>
              <a:t> </a:t>
            </a:r>
            <a:r>
              <a:rPr kumimoji="0" lang="es-ES" altLang="es-ES" b="0" i="0" u="none" strike="noStrike" cap="none" normalizeH="0" baseline="0" dirty="0" err="1">
                <a:ln>
                  <a:noFill/>
                </a:ln>
                <a:solidFill>
                  <a:srgbClr val="880000"/>
                </a:solidFill>
                <a:effectLst/>
                <a:latin typeface="Proxima Nova"/>
              </a:rPr>
              <a:t>ho</a:t>
            </a:r>
            <a:r>
              <a:rPr kumimoji="0" lang="es-ES" altLang="es-ES" b="0" i="0" u="none" strike="noStrike" cap="none" normalizeH="0" baseline="0" dirty="0">
                <a:ln>
                  <a:noFill/>
                </a:ln>
                <a:solidFill>
                  <a:srgbClr val="880000"/>
                </a:solidFill>
                <a:effectLst/>
                <a:latin typeface="Proxima Nova"/>
              </a:rPr>
              <a:t> </a:t>
            </a:r>
            <a:r>
              <a:rPr kumimoji="0" lang="es-ES" altLang="es-ES" b="0" i="0" u="none" strike="noStrike" cap="none" normalizeH="0" baseline="0" dirty="0" err="1">
                <a:ln>
                  <a:noFill/>
                </a:ln>
                <a:solidFill>
                  <a:srgbClr val="880000"/>
                </a:solidFill>
                <a:effectLst/>
                <a:latin typeface="Proxima Nova"/>
              </a:rPr>
              <a:t>veus</a:t>
            </a:r>
            <a:r>
              <a:rPr kumimoji="0" lang="es-ES" altLang="es-ES" b="0" i="0" u="none" strike="noStrike" cap="none" normalizeH="0" baseline="0" dirty="0">
                <a:ln>
                  <a:noFill/>
                </a:ln>
                <a:solidFill>
                  <a:srgbClr val="880000"/>
                </a:solidFill>
                <a:effectLst/>
                <a:latin typeface="Proxima Nova"/>
              </a:rPr>
              <a:t>?"</a:t>
            </a: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0" i="0" u="none" strike="noStrike" cap="none" normalizeH="0" baseline="0" dirty="0">
                <a:ln>
                  <a:noFill/>
                </a:ln>
                <a:solidFill>
                  <a:srgbClr val="444444"/>
                </a:solidFill>
                <a:effectLst/>
                <a:latin typeface="Proxima Nova"/>
              </a:rPr>
              <a:t>IFS=</a:t>
            </a:r>
            <a:r>
              <a:rPr kumimoji="0" lang="es-ES" altLang="es-ES" b="0" i="0" u="none" strike="noStrike" cap="none" normalizeH="0" baseline="0" dirty="0">
                <a:ln>
                  <a:noFill/>
                </a:ln>
                <a:solidFill>
                  <a:srgbClr val="880000"/>
                </a:solidFill>
                <a:effectLst/>
                <a:latin typeface="Proxima Nova"/>
              </a:rPr>
              <a:t>" "</a:t>
            </a: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1" i="0" u="none" strike="noStrike" cap="none" normalizeH="0" baseline="0" dirty="0" err="1">
                <a:ln>
                  <a:noFill/>
                </a:ln>
                <a:solidFill>
                  <a:srgbClr val="444444"/>
                </a:solidFill>
                <a:effectLst/>
                <a:latin typeface="Proxima Nova"/>
              </a:rPr>
              <a:t>for</a:t>
            </a:r>
            <a:r>
              <a:rPr kumimoji="0" lang="es-ES" altLang="es-ES" b="0" i="0" u="none" strike="noStrike" cap="none" normalizeH="0" baseline="0" dirty="0">
                <a:ln>
                  <a:noFill/>
                </a:ln>
                <a:solidFill>
                  <a:srgbClr val="444444"/>
                </a:solidFill>
                <a:effectLst/>
                <a:latin typeface="Proxima Nova"/>
              </a:rPr>
              <a:t> </a:t>
            </a:r>
            <a:r>
              <a:rPr kumimoji="0" lang="es-ES" altLang="es-ES" b="0" i="0" u="none" strike="noStrike" cap="none" normalizeH="0" baseline="0" dirty="0" err="1">
                <a:ln>
                  <a:noFill/>
                </a:ln>
                <a:solidFill>
                  <a:srgbClr val="444444"/>
                </a:solidFill>
                <a:effectLst/>
                <a:latin typeface="Proxima Nova"/>
              </a:rPr>
              <a:t>elem</a:t>
            </a:r>
            <a:r>
              <a:rPr kumimoji="0" lang="es-ES" altLang="es-ES" b="0" i="0" u="none" strike="noStrike" cap="none" normalizeH="0" baseline="0" dirty="0">
                <a:ln>
                  <a:noFill/>
                </a:ln>
                <a:solidFill>
                  <a:srgbClr val="444444"/>
                </a:solidFill>
                <a:effectLst/>
                <a:latin typeface="Proxima Nova"/>
              </a:rPr>
              <a:t> </a:t>
            </a:r>
            <a:r>
              <a:rPr kumimoji="0" lang="es-ES" altLang="es-ES" b="1" i="0" u="none" strike="noStrike" cap="none" normalizeH="0" baseline="0" dirty="0">
                <a:ln>
                  <a:noFill/>
                </a:ln>
                <a:solidFill>
                  <a:srgbClr val="444444"/>
                </a:solidFill>
                <a:effectLst/>
                <a:latin typeface="Proxima Nova"/>
              </a:rPr>
              <a:t>in</a:t>
            </a:r>
            <a:r>
              <a:rPr kumimoji="0" lang="es-ES" altLang="es-ES" b="0" i="0" u="none" strike="noStrike" cap="none" normalizeH="0" baseline="0" dirty="0">
                <a:ln>
                  <a:noFill/>
                </a:ln>
                <a:solidFill>
                  <a:srgbClr val="444444"/>
                </a:solidFill>
                <a:effectLst/>
                <a:latin typeface="Proxima Nova"/>
              </a:rPr>
              <a:t> </a:t>
            </a:r>
            <a:r>
              <a:rPr kumimoji="0" lang="es-ES" altLang="es-ES" b="0" i="0" u="none" strike="noStrike" cap="none" normalizeH="0" baseline="0" dirty="0">
                <a:ln>
                  <a:noFill/>
                </a:ln>
                <a:solidFill>
                  <a:srgbClr val="BC6060"/>
                </a:solidFill>
                <a:effectLst/>
                <a:latin typeface="Proxima Nova"/>
              </a:rPr>
              <a:t>$FRASE</a:t>
            </a: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1" i="0" u="none" strike="noStrike" cap="none" normalizeH="0" baseline="0" dirty="0">
                <a:ln>
                  <a:noFill/>
                </a:ln>
                <a:solidFill>
                  <a:srgbClr val="444444"/>
                </a:solidFill>
                <a:effectLst/>
                <a:latin typeface="Proxima Nova"/>
              </a:rPr>
              <a:t>do</a:t>
            </a: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lang="es-ES" altLang="es-ES" dirty="0">
                <a:solidFill>
                  <a:srgbClr val="444444"/>
                </a:solidFill>
                <a:latin typeface="Proxima Nova"/>
              </a:rPr>
              <a:t>    </a:t>
            </a:r>
            <a:r>
              <a:rPr kumimoji="0" lang="es-ES" altLang="es-ES" b="0" i="0" u="none" strike="noStrike" cap="none" normalizeH="0" baseline="0" dirty="0">
                <a:ln>
                  <a:noFill/>
                </a:ln>
                <a:solidFill>
                  <a:srgbClr val="397300"/>
                </a:solidFill>
                <a:effectLst/>
                <a:latin typeface="Proxima Nova"/>
              </a:rPr>
              <a:t>echo</a:t>
            </a:r>
            <a:r>
              <a:rPr kumimoji="0" lang="es-ES" altLang="es-ES" b="0" i="0" u="none" strike="noStrike" cap="none" normalizeH="0" baseline="0" dirty="0">
                <a:ln>
                  <a:noFill/>
                </a:ln>
                <a:solidFill>
                  <a:srgbClr val="444444"/>
                </a:solidFill>
                <a:effectLst/>
                <a:latin typeface="Proxima Nova"/>
              </a:rPr>
              <a:t> </a:t>
            </a:r>
            <a:r>
              <a:rPr kumimoji="0" lang="es-ES" altLang="es-ES" b="0" i="0" u="none" strike="noStrike" cap="none" normalizeH="0" baseline="0" dirty="0">
                <a:ln>
                  <a:noFill/>
                </a:ln>
                <a:solidFill>
                  <a:srgbClr val="880000"/>
                </a:solidFill>
                <a:effectLst/>
                <a:latin typeface="Proxima Nova"/>
              </a:rPr>
              <a:t>"</a:t>
            </a:r>
            <a:r>
              <a:rPr kumimoji="0" lang="es-ES" altLang="es-ES" b="0" i="0" u="none" strike="noStrike" cap="none" normalizeH="0" baseline="0" dirty="0">
                <a:ln>
                  <a:noFill/>
                </a:ln>
                <a:solidFill>
                  <a:srgbClr val="BC6060"/>
                </a:solidFill>
                <a:effectLst/>
                <a:latin typeface="Proxima Nova"/>
              </a:rPr>
              <a:t>$</a:t>
            </a:r>
            <a:r>
              <a:rPr kumimoji="0" lang="es-ES" altLang="es-ES" b="0" i="0" u="none" strike="noStrike" cap="none" normalizeH="0" baseline="0" dirty="0" err="1">
                <a:ln>
                  <a:noFill/>
                </a:ln>
                <a:solidFill>
                  <a:srgbClr val="BC6060"/>
                </a:solidFill>
                <a:effectLst/>
                <a:latin typeface="Proxima Nova"/>
              </a:rPr>
              <a:t>elem</a:t>
            </a:r>
            <a:r>
              <a:rPr kumimoji="0" lang="es-ES" altLang="es-ES" b="0" i="0" u="none" strike="noStrike" cap="none" normalizeH="0" baseline="0" dirty="0">
                <a:ln>
                  <a:noFill/>
                </a:ln>
                <a:solidFill>
                  <a:srgbClr val="880000"/>
                </a:solidFill>
                <a:effectLst/>
                <a:latin typeface="Proxima Nova"/>
              </a:rPr>
              <a:t>"</a:t>
            </a: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1" i="0" u="none" strike="noStrike" cap="none" normalizeH="0" baseline="0" dirty="0">
                <a:ln>
                  <a:noFill/>
                </a:ln>
                <a:solidFill>
                  <a:srgbClr val="444444"/>
                </a:solidFill>
                <a:effectLst/>
                <a:latin typeface="Proxima Nova"/>
              </a:rPr>
              <a:t>done</a:t>
            </a:r>
            <a:r>
              <a:rPr kumimoji="0" lang="es-ES" altLang="es-ES" b="0" i="0" u="none" strike="noStrike" cap="none" normalizeH="0" baseline="0" dirty="0">
                <a:ln>
                  <a:noFill/>
                </a:ln>
                <a:solidFill>
                  <a:schemeClr val="tx1"/>
                </a:solidFill>
                <a:effectLst/>
                <a:latin typeface="Proxima Nova"/>
              </a:rPr>
              <a:t> </a:t>
            </a:r>
          </a:p>
        </p:txBody>
      </p:sp>
    </p:spTree>
    <p:extLst>
      <p:ext uri="{BB962C8B-B14F-4D97-AF65-F5344CB8AC3E}">
        <p14:creationId xmlns:p14="http://schemas.microsoft.com/office/powerpoint/2010/main" val="22917225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7762" name="Rectangle 2">
            <a:extLst>
              <a:ext uri="{FF2B5EF4-FFF2-40B4-BE49-F238E27FC236}">
                <a16:creationId xmlns:a16="http://schemas.microsoft.com/office/drawing/2014/main" id="{DA9CD30C-4B00-7ED6-EFFA-B5DFFBB6F18B}"/>
              </a:ext>
            </a:extLst>
          </p:cNvPr>
          <p:cNvSpPr>
            <a:spLocks noGrp="1" noChangeArrowheads="1"/>
          </p:cNvSpPr>
          <p:nvPr>
            <p:ph type="title"/>
          </p:nvPr>
        </p:nvSpPr>
        <p:spPr>
          <a:xfrm>
            <a:off x="533400" y="258763"/>
            <a:ext cx="9144000" cy="808037"/>
          </a:xfrm>
        </p:spPr>
        <p:txBody>
          <a:bodyPr/>
          <a:lstStyle/>
          <a:p>
            <a:r>
              <a:rPr lang="en-US" altLang="es-ES" sz="2800" spc="-1" dirty="0">
                <a:solidFill>
                  <a:schemeClr val="dk1"/>
                </a:solidFill>
                <a:latin typeface="Proxima Nova"/>
              </a:rPr>
              <a:t>Strings, </a:t>
            </a:r>
            <a:r>
              <a:rPr lang="en-US" altLang="es-ES" sz="2800" spc="-1" dirty="0" err="1">
                <a:solidFill>
                  <a:schemeClr val="dk1"/>
                </a:solidFill>
                <a:latin typeface="Proxima Nova"/>
              </a:rPr>
              <a:t>bucles</a:t>
            </a:r>
            <a:r>
              <a:rPr lang="en-US" altLang="es-ES" sz="2800" spc="-1" dirty="0">
                <a:solidFill>
                  <a:schemeClr val="dk1"/>
                </a:solidFill>
                <a:latin typeface="Proxima Nova"/>
              </a:rPr>
              <a:t> </a:t>
            </a:r>
            <a:r>
              <a:rPr lang="en-US" altLang="es-ES" sz="2800" spc="-1" dirty="0" err="1">
                <a:solidFill>
                  <a:schemeClr val="dk1"/>
                </a:solidFill>
                <a:latin typeface="Proxima Nova"/>
              </a:rPr>
              <a:t>i</a:t>
            </a:r>
            <a:r>
              <a:rPr lang="en-US" altLang="es-ES" sz="2800" spc="-1" dirty="0">
                <a:solidFill>
                  <a:schemeClr val="dk1"/>
                </a:solidFill>
                <a:latin typeface="Proxima Nova"/>
              </a:rPr>
              <a:t> </a:t>
            </a:r>
            <a:r>
              <a:rPr lang="en-US" altLang="es-ES" sz="2800" spc="-1" dirty="0" err="1">
                <a:solidFill>
                  <a:schemeClr val="dk1"/>
                </a:solidFill>
                <a:latin typeface="Proxima Nova"/>
              </a:rPr>
              <a:t>delimitadors</a:t>
            </a:r>
            <a:r>
              <a:rPr lang="en-US" altLang="es-ES" sz="2800" spc="-1" dirty="0">
                <a:solidFill>
                  <a:schemeClr val="dk1"/>
                </a:solidFill>
                <a:latin typeface="Proxima Nova"/>
              </a:rPr>
              <a:t> </a:t>
            </a:r>
            <a:r>
              <a:rPr lang="en-US" altLang="es-ES" sz="2800" spc="-1" dirty="0" err="1">
                <a:solidFill>
                  <a:schemeClr val="dk1"/>
                </a:solidFill>
                <a:latin typeface="Proxima Nova"/>
              </a:rPr>
              <a:t>amb</a:t>
            </a:r>
            <a:r>
              <a:rPr lang="en-US" altLang="es-ES" sz="2800" spc="-1" dirty="0">
                <a:solidFill>
                  <a:schemeClr val="dk1"/>
                </a:solidFill>
                <a:latin typeface="Proxima Nova"/>
              </a:rPr>
              <a:t> IFS ( II)</a:t>
            </a:r>
          </a:p>
        </p:txBody>
      </p:sp>
      <p:sp>
        <p:nvSpPr>
          <p:cNvPr id="2677763" name="Rectangle 3">
            <a:extLst>
              <a:ext uri="{FF2B5EF4-FFF2-40B4-BE49-F238E27FC236}">
                <a16:creationId xmlns:a16="http://schemas.microsoft.com/office/drawing/2014/main" id="{B7C1E9EF-072E-BAC4-432B-CC30825CAF30}"/>
              </a:ext>
            </a:extLst>
          </p:cNvPr>
          <p:cNvSpPr>
            <a:spLocks noGrp="1" noChangeArrowheads="1"/>
          </p:cNvSpPr>
          <p:nvPr>
            <p:ph type="body" idx="1"/>
          </p:nvPr>
        </p:nvSpPr>
        <p:spPr>
          <a:xfrm>
            <a:off x="533400" y="1078044"/>
            <a:ext cx="9220200" cy="535757"/>
          </a:xfrm>
        </p:spPr>
        <p:txBody>
          <a:bodyPr>
            <a:noAutofit/>
          </a:bodyPr>
          <a:lstStyle/>
          <a:p>
            <a:pPr>
              <a:lnSpc>
                <a:spcPct val="150000"/>
              </a:lnSpc>
            </a:pPr>
            <a:r>
              <a:rPr lang="en-US" altLang="es-ES" sz="1800" dirty="0" err="1">
                <a:latin typeface="Proxima Nova"/>
              </a:rPr>
              <a:t>Resultat</a:t>
            </a:r>
            <a:r>
              <a:rPr lang="en-US" altLang="es-ES" sz="1800" dirty="0">
                <a:latin typeface="Proxima Nova"/>
              </a:rPr>
              <a:t> </a:t>
            </a:r>
            <a:r>
              <a:rPr lang="en-US" altLang="es-ES" sz="1800" dirty="0" err="1">
                <a:latin typeface="Proxima Nova"/>
              </a:rPr>
              <a:t>iteració</a:t>
            </a:r>
            <a:r>
              <a:rPr lang="en-US" altLang="es-ES" sz="1800" dirty="0">
                <a:latin typeface="Proxima Nova"/>
              </a:rPr>
              <a:t> </a:t>
            </a:r>
            <a:r>
              <a:rPr lang="en-US" altLang="es-ES" sz="1800" dirty="0" err="1">
                <a:latin typeface="Proxima Nova"/>
              </a:rPr>
              <a:t>amb</a:t>
            </a:r>
            <a:r>
              <a:rPr lang="en-US" altLang="es-ES" sz="1800" dirty="0">
                <a:latin typeface="Proxima Nova"/>
              </a:rPr>
              <a:t> IFS different_</a:t>
            </a: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marL="0" indent="0">
              <a:lnSpc>
                <a:spcPct val="150000"/>
              </a:lnSpc>
              <a:buNone/>
            </a:pPr>
            <a:endParaRPr lang="en-US" altLang="es-ES" sz="1800" dirty="0">
              <a:latin typeface="Proxima Nova"/>
            </a:endParaRPr>
          </a:p>
          <a:p>
            <a:pPr>
              <a:lnSpc>
                <a:spcPct val="150000"/>
              </a:lnSpc>
            </a:pPr>
            <a:endParaRPr lang="en-US" altLang="es-ES" sz="1800" dirty="0">
              <a:latin typeface="Proxima Nova"/>
            </a:endParaRPr>
          </a:p>
          <a:p>
            <a:pPr marL="0" indent="0">
              <a:lnSpc>
                <a:spcPct val="150000"/>
              </a:lnSpc>
              <a:buNone/>
            </a:pPr>
            <a:endParaRPr lang="en-US" altLang="es-ES" sz="1800" dirty="0">
              <a:latin typeface="Proxima Nova"/>
            </a:endParaRPr>
          </a:p>
        </p:txBody>
      </p:sp>
      <p:sp>
        <p:nvSpPr>
          <p:cNvPr id="10" name="PlaceHolder 3">
            <a:extLst>
              <a:ext uri="{FF2B5EF4-FFF2-40B4-BE49-F238E27FC236}">
                <a16:creationId xmlns:a16="http://schemas.microsoft.com/office/drawing/2014/main" id="{CE0C646A-BBAE-7096-693D-FDE136C916B0}"/>
              </a:ext>
            </a:extLst>
          </p:cNvPr>
          <p:cNvSpPr txBox="1">
            <a:spLocks/>
          </p:cNvSpPr>
          <p:nvPr/>
        </p:nvSpPr>
        <p:spPr>
          <a:xfrm>
            <a:off x="9012600" y="6753240"/>
            <a:ext cx="559440" cy="538560"/>
          </a:xfrm>
          <a:prstGeom prst="rect">
            <a:avLst/>
          </a:prstGeom>
          <a:noFill/>
          <a:ln w="0">
            <a:noFill/>
          </a:ln>
        </p:spPr>
        <p:txBody>
          <a:bodyPr lIns="90000" tIns="91440" rIns="90000" bIns="91440" anchor="ctr">
            <a:noAutofit/>
          </a:bodyPr>
          <a:lstStyle>
            <a:defPPr>
              <a:defRPr lang="es-ES"/>
            </a:defPPr>
            <a:lvl1pPr marL="0" indent="0" algn="r" defTabSz="914400" rtl="0" eaLnBrk="1" latinLnBrk="0" hangingPunct="1">
              <a:lnSpc>
                <a:spcPct val="100000"/>
              </a:lnSpc>
              <a:buNone/>
              <a:tabLst>
                <a:tab pos="0" algn="l"/>
              </a:tabLst>
              <a:defRPr lang="ca" sz="1000" b="0" strike="noStrike" kern="1200" spc="-1">
                <a:solidFill>
                  <a:schemeClr val="dk1"/>
                </a:solidFill>
                <a:latin typeface="Proxima Nova"/>
                <a:ea typeface="Proxima Nov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tab pos="0" algn="l"/>
              </a:tabLst>
              <a:defRPr/>
            </a:pPr>
            <a:fld id="{4CA55A60-F011-4E84-B41B-743C779C0AE6}" type="slidenum">
              <a:rPr kumimoji="0" lang="es-ES" sz="1000" b="0" i="0" u="none" strike="noStrike" kern="1200" cap="none" spc="-1" normalizeH="0" baseline="0" noProof="0" smtClean="0">
                <a:ln>
                  <a:noFill/>
                </a:ln>
                <a:solidFill>
                  <a:srgbClr val="202729"/>
                </a:solidFill>
                <a:effectLst/>
                <a:uLnTx/>
                <a:uFillTx/>
                <a:latin typeface="Proxima Nova"/>
                <a:cs typeface="DejaVu Sans"/>
              </a:rPr>
              <a:pPr marL="0" marR="0" lvl="0" indent="0" algn="r" defTabSz="914400" rtl="0" eaLnBrk="1" fontAlgn="auto" latinLnBrk="0" hangingPunct="1">
                <a:lnSpc>
                  <a:spcPct val="100000"/>
                </a:lnSpc>
                <a:spcBef>
                  <a:spcPts val="0"/>
                </a:spcBef>
                <a:spcAft>
                  <a:spcPts val="0"/>
                </a:spcAft>
                <a:buClrTx/>
                <a:buSzTx/>
                <a:buFontTx/>
                <a:buNone/>
                <a:tabLst>
                  <a:tab pos="0" algn="l"/>
                </a:tabLst>
                <a:defRPr/>
              </a:pPr>
              <a:t>66</a:t>
            </a:fld>
            <a:endParaRPr kumimoji="0" lang="es-ES" sz="1000" b="0" i="0" u="none" strike="noStrike" kern="1200" cap="none" spc="-1" normalizeH="0" baseline="0" noProof="0" dirty="0">
              <a:ln>
                <a:noFill/>
              </a:ln>
              <a:solidFill>
                <a:srgbClr val="000000"/>
              </a:solidFill>
              <a:effectLst/>
              <a:uLnTx/>
              <a:uFillTx/>
              <a:latin typeface="Times New Roman"/>
              <a:cs typeface="DejaVu Sans"/>
            </a:endParaRPr>
          </a:p>
        </p:txBody>
      </p:sp>
      <p:graphicFrame>
        <p:nvGraphicFramePr>
          <p:cNvPr id="3" name="Tabla 2">
            <a:extLst>
              <a:ext uri="{FF2B5EF4-FFF2-40B4-BE49-F238E27FC236}">
                <a16:creationId xmlns:a16="http://schemas.microsoft.com/office/drawing/2014/main" id="{8260C1DA-C700-A7B0-E468-EB785EE50554}"/>
              </a:ext>
            </a:extLst>
          </p:cNvPr>
          <p:cNvGraphicFramePr>
            <a:graphicFrameLocks noGrp="1"/>
          </p:cNvGraphicFramePr>
          <p:nvPr>
            <p:extLst>
              <p:ext uri="{D42A27DB-BD31-4B8C-83A1-F6EECF244321}">
                <p14:modId xmlns:p14="http://schemas.microsoft.com/office/powerpoint/2010/main" val="152589863"/>
              </p:ext>
            </p:extLst>
          </p:nvPr>
        </p:nvGraphicFramePr>
        <p:xfrm>
          <a:off x="1637774" y="1801186"/>
          <a:ext cx="5040000" cy="2556503"/>
        </p:xfrm>
        <a:graphic>
          <a:graphicData uri="http://schemas.openxmlformats.org/drawingml/2006/table">
            <a:tbl>
              <a:tblPr/>
              <a:tblGrid>
                <a:gridCol w="2520000">
                  <a:extLst>
                    <a:ext uri="{9D8B030D-6E8A-4147-A177-3AD203B41FA5}">
                      <a16:colId xmlns:a16="http://schemas.microsoft.com/office/drawing/2014/main" val="2786713514"/>
                    </a:ext>
                  </a:extLst>
                </a:gridCol>
                <a:gridCol w="2520000">
                  <a:extLst>
                    <a:ext uri="{9D8B030D-6E8A-4147-A177-3AD203B41FA5}">
                      <a16:colId xmlns:a16="http://schemas.microsoft.com/office/drawing/2014/main" val="1277088463"/>
                    </a:ext>
                  </a:extLst>
                </a:gridCol>
              </a:tblGrid>
              <a:tr h="273378">
                <a:tc>
                  <a:txBody>
                    <a:bodyPr/>
                    <a:lstStyle/>
                    <a:p>
                      <a:pPr algn="ctr"/>
                      <a:r>
                        <a:rPr lang="es-ES" sz="2000" b="1" dirty="0"/>
                        <a:t>IFS = “ “ </a:t>
                      </a:r>
                    </a:p>
                  </a:txBody>
                  <a:tcPr anchor="ctr">
                    <a:lnL>
                      <a:noFill/>
                    </a:lnL>
                    <a:lnR>
                      <a:noFill/>
                    </a:lnR>
                    <a:lnT>
                      <a:noFill/>
                    </a:lnT>
                    <a:lnB>
                      <a:noFill/>
                    </a:lnB>
                    <a:solidFill>
                      <a:schemeClr val="bg2"/>
                    </a:solidFill>
                  </a:tcPr>
                </a:tc>
                <a:tc>
                  <a:txBody>
                    <a:bodyPr/>
                    <a:lstStyle/>
                    <a:p>
                      <a:pPr lvl="1" algn="ctr"/>
                      <a:r>
                        <a:rPr lang="es-ES" sz="2000" b="1" dirty="0"/>
                        <a:t>IFS = “,”</a:t>
                      </a:r>
                    </a:p>
                  </a:txBody>
                  <a:tcPr anchor="ctr">
                    <a:lnL>
                      <a:noFill/>
                    </a:lnL>
                    <a:lnR>
                      <a:noFill/>
                    </a:lnR>
                    <a:lnT>
                      <a:noFill/>
                    </a:lnT>
                    <a:lnB>
                      <a:noFill/>
                    </a:lnB>
                    <a:solidFill>
                      <a:schemeClr val="bg2"/>
                    </a:solidFill>
                  </a:tcPr>
                </a:tc>
                <a:extLst>
                  <a:ext uri="{0D108BD9-81ED-4DB2-BD59-A6C34878D82A}">
                    <a16:rowId xmlns:a16="http://schemas.microsoft.com/office/drawing/2014/main" val="2447349033"/>
                  </a:ext>
                </a:extLst>
              </a:tr>
              <a:tr h="422061">
                <a:tc>
                  <a:txBody>
                    <a:bodyPr/>
                    <a:lstStyle/>
                    <a:p>
                      <a:pPr algn="ctr"/>
                      <a:r>
                        <a:rPr lang="es-ES" sz="1800" dirty="0"/>
                        <a:t>hola</a:t>
                      </a:r>
                    </a:p>
                  </a:txBody>
                  <a:tcPr anchor="ctr">
                    <a:lnL>
                      <a:noFill/>
                    </a:lnL>
                    <a:lnR>
                      <a:noFill/>
                    </a:lnR>
                    <a:lnT>
                      <a:noFill/>
                    </a:lnT>
                    <a:lnB>
                      <a:noFill/>
                    </a:lnB>
                  </a:tcPr>
                </a:tc>
                <a:tc>
                  <a:txBody>
                    <a:bodyPr/>
                    <a:lstStyle/>
                    <a:p>
                      <a:pPr algn="ctr">
                        <a:lnSpc>
                          <a:spcPct val="150000"/>
                        </a:lnSpc>
                      </a:pPr>
                      <a:r>
                        <a:rPr lang="en-US" altLang="es-ES" sz="1800" dirty="0" err="1">
                          <a:latin typeface="Proxima Nova"/>
                        </a:rPr>
                        <a:t>hola</a:t>
                      </a:r>
                      <a:r>
                        <a:rPr lang="en-US" altLang="es-ES" sz="1800" dirty="0">
                          <a:latin typeface="Proxima Nova"/>
                        </a:rPr>
                        <a:t> que </a:t>
                      </a:r>
                      <a:r>
                        <a:rPr lang="en-US" altLang="es-ES" sz="1800" dirty="0" err="1">
                          <a:latin typeface="Proxima Nova"/>
                        </a:rPr>
                        <a:t>tal</a:t>
                      </a:r>
                      <a:r>
                        <a:rPr lang="en-US" altLang="es-ES" sz="1800" dirty="0">
                          <a:latin typeface="Proxima Nova"/>
                        </a:rPr>
                        <a:t>?</a:t>
                      </a:r>
                    </a:p>
                  </a:txBody>
                  <a:tcPr anchor="ctr">
                    <a:lnL>
                      <a:noFill/>
                    </a:lnL>
                    <a:lnR>
                      <a:noFill/>
                    </a:lnR>
                    <a:lnT>
                      <a:noFill/>
                    </a:lnT>
                    <a:lnB>
                      <a:noFill/>
                    </a:lnB>
                  </a:tcPr>
                </a:tc>
                <a:extLst>
                  <a:ext uri="{0D108BD9-81ED-4DB2-BD59-A6C34878D82A}">
                    <a16:rowId xmlns:a16="http://schemas.microsoft.com/office/drawing/2014/main" val="2981405285"/>
                  </a:ext>
                </a:extLst>
              </a:tr>
              <a:tr h="422061">
                <a:tc>
                  <a:txBody>
                    <a:bodyPr/>
                    <a:lstStyle/>
                    <a:p>
                      <a:pPr algn="ctr"/>
                      <a:r>
                        <a:rPr lang="es-ES" sz="1800" dirty="0"/>
                        <a:t>que</a:t>
                      </a:r>
                    </a:p>
                  </a:txBody>
                  <a:tcPr anchor="ctr">
                    <a:lnL>
                      <a:noFill/>
                    </a:lnL>
                    <a:lnR>
                      <a:noFill/>
                    </a:lnR>
                    <a:lnT>
                      <a:noFill/>
                    </a:lnT>
                    <a:lnB>
                      <a:noFill/>
                    </a:lnB>
                    <a:solidFill>
                      <a:schemeClr val="bg2">
                        <a:lumMod val="40000"/>
                        <a:lumOff val="60000"/>
                      </a:schemeClr>
                    </a:solidFill>
                  </a:tcPr>
                </a:tc>
                <a:tc>
                  <a:txBody>
                    <a:bodyPr/>
                    <a:lstStyle/>
                    <a:p>
                      <a:pPr algn="ctr">
                        <a:lnSpc>
                          <a:spcPct val="150000"/>
                        </a:lnSpc>
                      </a:pPr>
                      <a:r>
                        <a:rPr lang="en-US" altLang="es-ES" sz="1800" dirty="0">
                          <a:latin typeface="Proxima Nova"/>
                        </a:rPr>
                        <a:t>com ho </a:t>
                      </a:r>
                      <a:r>
                        <a:rPr lang="en-US" altLang="es-ES" sz="1800" dirty="0" err="1">
                          <a:latin typeface="Proxima Nova"/>
                        </a:rPr>
                        <a:t>veus</a:t>
                      </a:r>
                      <a:r>
                        <a:rPr lang="en-US" altLang="es-ES" sz="1800" dirty="0">
                          <a:latin typeface="Proxima Nova"/>
                        </a:rPr>
                        <a:t>?</a:t>
                      </a:r>
                    </a:p>
                  </a:txBody>
                  <a:tcPr anchor="ctr">
                    <a:lnL>
                      <a:noFill/>
                    </a:lnL>
                    <a:lnR>
                      <a:noFill/>
                    </a:lnR>
                    <a:lnT>
                      <a:noFill/>
                    </a:lnT>
                    <a:lnB>
                      <a:noFill/>
                    </a:lnB>
                    <a:solidFill>
                      <a:schemeClr val="bg2">
                        <a:lumMod val="40000"/>
                        <a:lumOff val="60000"/>
                      </a:schemeClr>
                    </a:solidFill>
                  </a:tcPr>
                </a:tc>
                <a:extLst>
                  <a:ext uri="{0D108BD9-81ED-4DB2-BD59-A6C34878D82A}">
                    <a16:rowId xmlns:a16="http://schemas.microsoft.com/office/drawing/2014/main" val="3563201929"/>
                  </a:ext>
                </a:extLst>
              </a:tr>
              <a:tr h="422061">
                <a:tc>
                  <a:txBody>
                    <a:bodyPr/>
                    <a:lstStyle/>
                    <a:p>
                      <a:pPr algn="ctr"/>
                      <a:r>
                        <a:rPr lang="es-ES" sz="1800" dirty="0" err="1"/>
                        <a:t>tal?,com</a:t>
                      </a:r>
                      <a:endParaRPr lang="es-ES" sz="1800" dirty="0"/>
                    </a:p>
                  </a:txBody>
                  <a:tcPr anchor="ctr">
                    <a:lnL>
                      <a:noFill/>
                    </a:lnL>
                    <a:lnR>
                      <a:noFill/>
                    </a:lnR>
                    <a:lnT>
                      <a:noFill/>
                    </a:lnT>
                    <a:lnB>
                      <a:noFill/>
                    </a:lnB>
                  </a:tcPr>
                </a:tc>
                <a:tc>
                  <a:txBody>
                    <a:bodyPr/>
                    <a:lstStyle/>
                    <a:p>
                      <a:pPr lvl="1"/>
                      <a:endParaRPr lang="es-ES" sz="1800" dirty="0"/>
                    </a:p>
                  </a:txBody>
                  <a:tcPr anchor="ctr">
                    <a:lnL>
                      <a:noFill/>
                    </a:lnL>
                    <a:lnR>
                      <a:noFill/>
                    </a:lnR>
                    <a:lnT>
                      <a:noFill/>
                    </a:lnT>
                    <a:lnB>
                      <a:noFill/>
                    </a:lnB>
                  </a:tcPr>
                </a:tc>
                <a:extLst>
                  <a:ext uri="{0D108BD9-81ED-4DB2-BD59-A6C34878D82A}">
                    <a16:rowId xmlns:a16="http://schemas.microsoft.com/office/drawing/2014/main" val="4018483778"/>
                  </a:ext>
                </a:extLst>
              </a:tr>
              <a:tr h="422061">
                <a:tc>
                  <a:txBody>
                    <a:bodyPr/>
                    <a:lstStyle/>
                    <a:p>
                      <a:pPr algn="ctr"/>
                      <a:r>
                        <a:rPr lang="es-ES" sz="1800" dirty="0" err="1"/>
                        <a:t>ho</a:t>
                      </a:r>
                      <a:endParaRPr lang="es-ES" sz="1800" dirty="0"/>
                    </a:p>
                  </a:txBody>
                  <a:tcPr anchor="ctr">
                    <a:lnL>
                      <a:noFill/>
                    </a:lnL>
                    <a:lnR>
                      <a:noFill/>
                    </a:lnR>
                    <a:lnT>
                      <a:noFill/>
                    </a:lnT>
                    <a:lnB>
                      <a:noFill/>
                    </a:lnB>
                    <a:solidFill>
                      <a:schemeClr val="bg2">
                        <a:lumMod val="40000"/>
                        <a:lumOff val="60000"/>
                      </a:schemeClr>
                    </a:solidFill>
                  </a:tcPr>
                </a:tc>
                <a:tc>
                  <a:txBody>
                    <a:bodyPr/>
                    <a:lstStyle/>
                    <a:p>
                      <a:pPr lvl="1"/>
                      <a:endParaRPr lang="es-ES" sz="1800" dirty="0"/>
                    </a:p>
                  </a:txBody>
                  <a:tcPr anchor="ctr">
                    <a:lnL>
                      <a:noFill/>
                    </a:lnL>
                    <a:lnR>
                      <a:noFill/>
                    </a:lnR>
                    <a:lnT>
                      <a:noFill/>
                    </a:lnT>
                    <a:lnB>
                      <a:noFill/>
                    </a:lnB>
                    <a:solidFill>
                      <a:schemeClr val="bg2">
                        <a:lumMod val="40000"/>
                        <a:lumOff val="60000"/>
                      </a:schemeClr>
                    </a:solidFill>
                  </a:tcPr>
                </a:tc>
                <a:extLst>
                  <a:ext uri="{0D108BD9-81ED-4DB2-BD59-A6C34878D82A}">
                    <a16:rowId xmlns:a16="http://schemas.microsoft.com/office/drawing/2014/main" val="1696107765"/>
                  </a:ext>
                </a:extLst>
              </a:tr>
              <a:tr h="422061">
                <a:tc>
                  <a:txBody>
                    <a:bodyPr/>
                    <a:lstStyle/>
                    <a:p>
                      <a:pPr algn="ctr"/>
                      <a:r>
                        <a:rPr lang="es-ES" sz="1800" dirty="0" err="1"/>
                        <a:t>veus</a:t>
                      </a:r>
                      <a:endParaRPr lang="es-ES" sz="1800" dirty="0"/>
                    </a:p>
                  </a:txBody>
                  <a:tcPr anchor="ctr">
                    <a:lnL>
                      <a:noFill/>
                    </a:lnL>
                    <a:lnR>
                      <a:noFill/>
                    </a:lnR>
                    <a:lnT>
                      <a:noFill/>
                    </a:lnT>
                    <a:lnB>
                      <a:noFill/>
                    </a:lnB>
                  </a:tcPr>
                </a:tc>
                <a:tc>
                  <a:txBody>
                    <a:bodyPr/>
                    <a:lstStyle/>
                    <a:p>
                      <a:pPr lvl="1"/>
                      <a:endParaRPr lang="es-ES" sz="1800" dirty="0"/>
                    </a:p>
                  </a:txBody>
                  <a:tcPr anchor="ctr">
                    <a:lnL>
                      <a:noFill/>
                    </a:lnL>
                    <a:lnR>
                      <a:noFill/>
                    </a:lnR>
                    <a:lnT>
                      <a:noFill/>
                    </a:lnT>
                    <a:lnB>
                      <a:noFill/>
                    </a:lnB>
                  </a:tcPr>
                </a:tc>
                <a:extLst>
                  <a:ext uri="{0D108BD9-81ED-4DB2-BD59-A6C34878D82A}">
                    <a16:rowId xmlns:a16="http://schemas.microsoft.com/office/drawing/2014/main" val="3113047450"/>
                  </a:ext>
                </a:extLst>
              </a:tr>
            </a:tbl>
          </a:graphicData>
        </a:graphic>
      </p:graphicFrame>
      <p:sp>
        <p:nvSpPr>
          <p:cNvPr id="4" name="Rectangle 3">
            <a:extLst>
              <a:ext uri="{FF2B5EF4-FFF2-40B4-BE49-F238E27FC236}">
                <a16:creationId xmlns:a16="http://schemas.microsoft.com/office/drawing/2014/main" id="{1B7EF149-7B6C-F040-C808-5866D290E40A}"/>
              </a:ext>
            </a:extLst>
          </p:cNvPr>
          <p:cNvSpPr txBox="1">
            <a:spLocks noChangeArrowheads="1"/>
          </p:cNvSpPr>
          <p:nvPr/>
        </p:nvSpPr>
        <p:spPr>
          <a:xfrm>
            <a:off x="695227" y="4642947"/>
            <a:ext cx="9220200" cy="535757"/>
          </a:xfrm>
          <a:prstGeom prst="rect">
            <a:avLst/>
          </a:prstGeom>
          <a:noFill/>
          <a:ln w="0">
            <a:noFill/>
          </a:ln>
        </p:spPr>
        <p:txBody>
          <a:bodyPr lIns="0" tIns="0" rIns="0" bIns="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es-ES" sz="1800" dirty="0">
                <a:latin typeface="Proxima Nova"/>
              </a:rPr>
              <a:t>Bash has a built-in simple pattern matching system. It consists of a few wildcards:</a:t>
            </a:r>
          </a:p>
          <a:p>
            <a:pPr marL="0" indent="0">
              <a:lnSpc>
                <a:spcPct val="150000"/>
              </a:lnSpc>
              <a:buNone/>
            </a:pPr>
            <a:endParaRPr lang="en-US" altLang="es-ES" sz="1800" dirty="0">
              <a:latin typeface="Proxima Nova"/>
            </a:endParaRP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marL="0" indent="0">
              <a:lnSpc>
                <a:spcPct val="150000"/>
              </a:lnSpc>
              <a:buFont typeface="Arial" panose="020B0604020202020204" pitchFamily="34" charset="0"/>
              <a:buNone/>
            </a:pPr>
            <a:endParaRPr lang="en-US" altLang="es-ES" sz="1800" dirty="0">
              <a:latin typeface="Proxima Nova"/>
            </a:endParaRPr>
          </a:p>
          <a:p>
            <a:pPr>
              <a:lnSpc>
                <a:spcPct val="150000"/>
              </a:lnSpc>
            </a:pPr>
            <a:endParaRPr lang="en-US" altLang="es-ES" sz="1800" dirty="0">
              <a:latin typeface="Proxima Nova"/>
            </a:endParaRPr>
          </a:p>
          <a:p>
            <a:pPr marL="0" indent="0">
              <a:lnSpc>
                <a:spcPct val="150000"/>
              </a:lnSpc>
              <a:buFont typeface="Arial" panose="020B0604020202020204" pitchFamily="34" charset="0"/>
              <a:buNone/>
            </a:pPr>
            <a:endParaRPr lang="en-US" altLang="es-ES" sz="1800" dirty="0">
              <a:latin typeface="Proxima Nova"/>
            </a:endParaRPr>
          </a:p>
        </p:txBody>
      </p:sp>
      <p:graphicFrame>
        <p:nvGraphicFramePr>
          <p:cNvPr id="5" name="Tabla 4">
            <a:extLst>
              <a:ext uri="{FF2B5EF4-FFF2-40B4-BE49-F238E27FC236}">
                <a16:creationId xmlns:a16="http://schemas.microsoft.com/office/drawing/2014/main" id="{1908DF2F-ACB9-5148-7992-87CE66D82684}"/>
              </a:ext>
            </a:extLst>
          </p:cNvPr>
          <p:cNvGraphicFramePr>
            <a:graphicFrameLocks noGrp="1"/>
          </p:cNvGraphicFramePr>
          <p:nvPr>
            <p:extLst>
              <p:ext uri="{D42A27DB-BD31-4B8C-83A1-F6EECF244321}">
                <p14:modId xmlns:p14="http://schemas.microsoft.com/office/powerpoint/2010/main" val="551357070"/>
              </p:ext>
            </p:extLst>
          </p:nvPr>
        </p:nvGraphicFramePr>
        <p:xfrm>
          <a:off x="1637774" y="5307901"/>
          <a:ext cx="6759938" cy="1316141"/>
        </p:xfrm>
        <a:graphic>
          <a:graphicData uri="http://schemas.openxmlformats.org/drawingml/2006/table">
            <a:tbl>
              <a:tblPr/>
              <a:tblGrid>
                <a:gridCol w="2197365">
                  <a:extLst>
                    <a:ext uri="{9D8B030D-6E8A-4147-A177-3AD203B41FA5}">
                      <a16:colId xmlns:a16="http://schemas.microsoft.com/office/drawing/2014/main" val="2786713514"/>
                    </a:ext>
                  </a:extLst>
                </a:gridCol>
                <a:gridCol w="4562573">
                  <a:extLst>
                    <a:ext uri="{9D8B030D-6E8A-4147-A177-3AD203B41FA5}">
                      <a16:colId xmlns:a16="http://schemas.microsoft.com/office/drawing/2014/main" val="1277088463"/>
                    </a:ext>
                  </a:extLst>
                </a:gridCol>
              </a:tblGrid>
              <a:tr h="422061">
                <a:tc>
                  <a:txBody>
                    <a:bodyPr/>
                    <a:lstStyle/>
                    <a:p>
                      <a:pPr algn="ctr"/>
                      <a:r>
                        <a:rPr lang="es-ES" sz="1800" dirty="0"/>
                        <a:t>*</a:t>
                      </a:r>
                    </a:p>
                  </a:txBody>
                  <a:tcPr anchor="ctr">
                    <a:lnL>
                      <a:noFill/>
                    </a:lnL>
                    <a:lnR>
                      <a:noFill/>
                    </a:lnR>
                    <a:lnT>
                      <a:noFill/>
                    </a:lnT>
                    <a:lnB>
                      <a:noFill/>
                    </a:lnB>
                  </a:tcPr>
                </a:tc>
                <a:tc>
                  <a:txBody>
                    <a:bodyPr/>
                    <a:lstStyle/>
                    <a:p>
                      <a:pPr algn="l">
                        <a:lnSpc>
                          <a:spcPct val="150000"/>
                        </a:lnSpc>
                      </a:pPr>
                      <a:r>
                        <a:rPr lang="en-US" altLang="es-ES" sz="1800" dirty="0">
                          <a:latin typeface="Proxima Nova"/>
                        </a:rPr>
                        <a:t>matches any number of characters</a:t>
                      </a:r>
                    </a:p>
                  </a:txBody>
                  <a:tcPr anchor="ctr">
                    <a:lnL>
                      <a:noFill/>
                    </a:lnL>
                    <a:lnR>
                      <a:noFill/>
                    </a:lnR>
                    <a:lnT>
                      <a:noFill/>
                    </a:lnT>
                    <a:lnB>
                      <a:noFill/>
                    </a:lnB>
                  </a:tcPr>
                </a:tc>
                <a:extLst>
                  <a:ext uri="{0D108BD9-81ED-4DB2-BD59-A6C34878D82A}">
                    <a16:rowId xmlns:a16="http://schemas.microsoft.com/office/drawing/2014/main" val="2981405285"/>
                  </a:ext>
                </a:extLst>
              </a:tr>
              <a:tr h="422061">
                <a:tc>
                  <a:txBody>
                    <a:bodyPr/>
                    <a:lstStyle/>
                    <a:p>
                      <a:pPr algn="ctr"/>
                      <a:r>
                        <a:rPr lang="es-ES" sz="1800" dirty="0"/>
                        <a:t>+</a:t>
                      </a:r>
                    </a:p>
                  </a:txBody>
                  <a:tcPr anchor="ctr">
                    <a:lnL>
                      <a:noFill/>
                    </a:lnL>
                    <a:lnR>
                      <a:noFill/>
                    </a:lnR>
                    <a:lnT>
                      <a:noFill/>
                    </a:lnT>
                    <a:lnB>
                      <a:noFill/>
                    </a:lnB>
                    <a:solidFill>
                      <a:schemeClr val="bg2">
                        <a:lumMod val="40000"/>
                        <a:lumOff val="60000"/>
                      </a:schemeClr>
                    </a:solidFill>
                  </a:tcPr>
                </a:tc>
                <a:tc>
                  <a:txBody>
                    <a:bodyPr/>
                    <a:lstStyle/>
                    <a:p>
                      <a:pPr algn="l">
                        <a:lnSpc>
                          <a:spcPct val="150000"/>
                        </a:lnSpc>
                      </a:pPr>
                      <a:r>
                        <a:rPr lang="en-US" altLang="es-ES" sz="1800" dirty="0">
                          <a:latin typeface="Proxima Nova"/>
                        </a:rPr>
                        <a:t>matches one or more characters</a:t>
                      </a:r>
                    </a:p>
                  </a:txBody>
                  <a:tcPr anchor="ctr">
                    <a:lnL>
                      <a:noFill/>
                    </a:lnL>
                    <a:lnR>
                      <a:noFill/>
                    </a:lnR>
                    <a:lnT>
                      <a:noFill/>
                    </a:lnT>
                    <a:lnB>
                      <a:noFill/>
                    </a:lnB>
                    <a:solidFill>
                      <a:schemeClr val="bg2">
                        <a:lumMod val="40000"/>
                        <a:lumOff val="60000"/>
                      </a:schemeClr>
                    </a:solidFill>
                  </a:tcPr>
                </a:tc>
                <a:extLst>
                  <a:ext uri="{0D108BD9-81ED-4DB2-BD59-A6C34878D82A}">
                    <a16:rowId xmlns:a16="http://schemas.microsoft.com/office/drawing/2014/main" val="3563201929"/>
                  </a:ext>
                </a:extLst>
              </a:tr>
              <a:tr h="422061">
                <a:tc>
                  <a:txBody>
                    <a:bodyPr/>
                    <a:lstStyle/>
                    <a:p>
                      <a:pPr algn="ctr"/>
                      <a:r>
                        <a:rPr lang="en-US" altLang="es-ES" sz="1800" dirty="0">
                          <a:latin typeface="Proxima Nova"/>
                        </a:rPr>
                        <a:t>[</a:t>
                      </a:r>
                      <a:r>
                        <a:rPr lang="en-US" altLang="es-ES" sz="1800" dirty="0" err="1">
                          <a:latin typeface="Proxima Nova"/>
                        </a:rPr>
                        <a:t>abc</a:t>
                      </a:r>
                      <a:r>
                        <a:rPr lang="en-US" altLang="es-ES" sz="1800" dirty="0">
                          <a:latin typeface="Proxima Nova"/>
                        </a:rPr>
                        <a:t>]</a:t>
                      </a:r>
                      <a:endParaRPr lang="es-ES" sz="1800" dirty="0"/>
                    </a:p>
                  </a:txBody>
                  <a:tcPr anchor="ctr">
                    <a:lnL>
                      <a:noFill/>
                    </a:lnL>
                    <a:lnR>
                      <a:noFill/>
                    </a:lnR>
                    <a:lnT>
                      <a:noFill/>
                    </a:lnT>
                    <a:lnB>
                      <a:noFill/>
                    </a:lnB>
                  </a:tcPr>
                </a:tc>
                <a:tc>
                  <a:txBody>
                    <a:bodyPr/>
                    <a:lstStyle/>
                    <a:p>
                      <a:pPr marL="457200" lvl="1" indent="-457200" algn="l"/>
                      <a:r>
                        <a:rPr lang="en-US" altLang="es-ES" sz="1800" dirty="0">
                          <a:latin typeface="Proxima Nova"/>
                        </a:rPr>
                        <a:t>matches only given characters</a:t>
                      </a:r>
                      <a:endParaRPr lang="es-ES" sz="1800" dirty="0"/>
                    </a:p>
                  </a:txBody>
                  <a:tcPr anchor="ctr">
                    <a:lnL>
                      <a:noFill/>
                    </a:lnL>
                    <a:lnR>
                      <a:noFill/>
                    </a:lnR>
                    <a:lnT>
                      <a:noFill/>
                    </a:lnT>
                    <a:lnB>
                      <a:noFill/>
                    </a:lnB>
                  </a:tcPr>
                </a:tc>
                <a:extLst>
                  <a:ext uri="{0D108BD9-81ED-4DB2-BD59-A6C34878D82A}">
                    <a16:rowId xmlns:a16="http://schemas.microsoft.com/office/drawing/2014/main" val="4018483778"/>
                  </a:ext>
                </a:extLst>
              </a:tr>
            </a:tbl>
          </a:graphicData>
        </a:graphic>
      </p:graphicFrame>
    </p:spTree>
    <p:extLst>
      <p:ext uri="{BB962C8B-B14F-4D97-AF65-F5344CB8AC3E}">
        <p14:creationId xmlns:p14="http://schemas.microsoft.com/office/powerpoint/2010/main" val="33362266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7762" name="Rectangle 2">
            <a:extLst>
              <a:ext uri="{FF2B5EF4-FFF2-40B4-BE49-F238E27FC236}">
                <a16:creationId xmlns:a16="http://schemas.microsoft.com/office/drawing/2014/main" id="{DA9CD30C-4B00-7ED6-EFFA-B5DFFBB6F18B}"/>
              </a:ext>
            </a:extLst>
          </p:cNvPr>
          <p:cNvSpPr>
            <a:spLocks noGrp="1" noChangeArrowheads="1"/>
          </p:cNvSpPr>
          <p:nvPr>
            <p:ph type="title"/>
          </p:nvPr>
        </p:nvSpPr>
        <p:spPr>
          <a:xfrm>
            <a:off x="533400" y="258763"/>
            <a:ext cx="9144000" cy="808037"/>
          </a:xfrm>
        </p:spPr>
        <p:txBody>
          <a:bodyPr/>
          <a:lstStyle/>
          <a:p>
            <a:r>
              <a:rPr lang="en-US" altLang="es-ES" sz="2800" spc="-1" dirty="0">
                <a:solidFill>
                  <a:schemeClr val="dk1"/>
                </a:solidFill>
                <a:latin typeface="Proxima Nova"/>
              </a:rPr>
              <a:t>Strings, </a:t>
            </a:r>
            <a:r>
              <a:rPr lang="en-US" altLang="es-ES" sz="2800" spc="-1" dirty="0" err="1">
                <a:solidFill>
                  <a:schemeClr val="dk1"/>
                </a:solidFill>
                <a:latin typeface="Proxima Nova"/>
              </a:rPr>
              <a:t>bucles</a:t>
            </a:r>
            <a:r>
              <a:rPr lang="en-US" altLang="es-ES" sz="2800" spc="-1" dirty="0">
                <a:solidFill>
                  <a:schemeClr val="dk1"/>
                </a:solidFill>
                <a:latin typeface="Proxima Nova"/>
              </a:rPr>
              <a:t> </a:t>
            </a:r>
            <a:r>
              <a:rPr lang="en-US" altLang="es-ES" sz="2800" spc="-1" dirty="0" err="1">
                <a:solidFill>
                  <a:schemeClr val="dk1"/>
                </a:solidFill>
                <a:latin typeface="Proxima Nova"/>
              </a:rPr>
              <a:t>i</a:t>
            </a:r>
            <a:r>
              <a:rPr lang="en-US" altLang="es-ES" sz="2800" spc="-1" dirty="0">
                <a:solidFill>
                  <a:schemeClr val="dk1"/>
                </a:solidFill>
                <a:latin typeface="Proxima Nova"/>
              </a:rPr>
              <a:t> </a:t>
            </a:r>
            <a:r>
              <a:rPr lang="en-US" altLang="es-ES" sz="2800" spc="-1" dirty="0" err="1">
                <a:solidFill>
                  <a:schemeClr val="dk1"/>
                </a:solidFill>
                <a:latin typeface="Proxima Nova"/>
              </a:rPr>
              <a:t>delimitadors</a:t>
            </a:r>
            <a:r>
              <a:rPr lang="en-US" altLang="es-ES" sz="2800" spc="-1" dirty="0">
                <a:solidFill>
                  <a:schemeClr val="dk1"/>
                </a:solidFill>
                <a:latin typeface="Proxima Nova"/>
              </a:rPr>
              <a:t> </a:t>
            </a:r>
            <a:r>
              <a:rPr lang="en-US" altLang="es-ES" sz="2800" spc="-1" dirty="0" err="1">
                <a:solidFill>
                  <a:schemeClr val="dk1"/>
                </a:solidFill>
                <a:latin typeface="Proxima Nova"/>
              </a:rPr>
              <a:t>amb</a:t>
            </a:r>
            <a:r>
              <a:rPr lang="en-US" altLang="es-ES" sz="2800" spc="-1" dirty="0">
                <a:solidFill>
                  <a:schemeClr val="dk1"/>
                </a:solidFill>
                <a:latin typeface="Proxima Nova"/>
              </a:rPr>
              <a:t> IFS ( II)</a:t>
            </a:r>
          </a:p>
        </p:txBody>
      </p:sp>
      <p:sp>
        <p:nvSpPr>
          <p:cNvPr id="2677763" name="Rectangle 3">
            <a:extLst>
              <a:ext uri="{FF2B5EF4-FFF2-40B4-BE49-F238E27FC236}">
                <a16:creationId xmlns:a16="http://schemas.microsoft.com/office/drawing/2014/main" id="{B7C1E9EF-072E-BAC4-432B-CC30825CAF30}"/>
              </a:ext>
            </a:extLst>
          </p:cNvPr>
          <p:cNvSpPr>
            <a:spLocks noGrp="1" noChangeArrowheads="1"/>
          </p:cNvSpPr>
          <p:nvPr>
            <p:ph type="body" idx="1"/>
          </p:nvPr>
        </p:nvSpPr>
        <p:spPr>
          <a:xfrm>
            <a:off x="533400" y="1078044"/>
            <a:ext cx="9220200" cy="535757"/>
          </a:xfrm>
        </p:spPr>
        <p:txBody>
          <a:bodyPr>
            <a:noAutofit/>
          </a:bodyPr>
          <a:lstStyle/>
          <a:p>
            <a:pPr>
              <a:lnSpc>
                <a:spcPct val="150000"/>
              </a:lnSpc>
            </a:pPr>
            <a:r>
              <a:rPr lang="en-US" altLang="es-ES" sz="1800" dirty="0">
                <a:latin typeface="Proxima Nova"/>
              </a:rPr>
              <a:t>We can extract a substring using the colon (:) operator inside the parameter expansion, providing the starting position of substring and optionally length of the substring:</a:t>
            </a:r>
          </a:p>
          <a:p>
            <a:pPr>
              <a:lnSpc>
                <a:spcPct val="150000"/>
              </a:lnSpc>
            </a:pPr>
            <a:endParaRPr lang="en-US" altLang="es-ES" sz="1800" dirty="0">
              <a:latin typeface="Proxima Nova"/>
            </a:endParaRPr>
          </a:p>
          <a:p>
            <a:pPr marL="0" indent="0">
              <a:lnSpc>
                <a:spcPct val="150000"/>
              </a:lnSpc>
              <a:buNone/>
            </a:pPr>
            <a:endParaRPr lang="en-US" altLang="es-ES" sz="1800" dirty="0">
              <a:latin typeface="Proxima Nova"/>
            </a:endParaRPr>
          </a:p>
          <a:p>
            <a:pPr>
              <a:lnSpc>
                <a:spcPct val="150000"/>
              </a:lnSpc>
            </a:pPr>
            <a:endParaRPr lang="en-US" altLang="es-ES" sz="1800" dirty="0">
              <a:latin typeface="Proxima Nova"/>
            </a:endParaRPr>
          </a:p>
          <a:p>
            <a:pPr marL="0" indent="0">
              <a:lnSpc>
                <a:spcPct val="150000"/>
              </a:lnSpc>
              <a:buNone/>
            </a:pPr>
            <a:endParaRPr lang="en-US" altLang="es-ES" sz="1800" dirty="0">
              <a:latin typeface="Proxima Nova"/>
            </a:endParaRPr>
          </a:p>
        </p:txBody>
      </p:sp>
      <p:sp>
        <p:nvSpPr>
          <p:cNvPr id="10" name="PlaceHolder 3">
            <a:extLst>
              <a:ext uri="{FF2B5EF4-FFF2-40B4-BE49-F238E27FC236}">
                <a16:creationId xmlns:a16="http://schemas.microsoft.com/office/drawing/2014/main" id="{CE0C646A-BBAE-7096-693D-FDE136C916B0}"/>
              </a:ext>
            </a:extLst>
          </p:cNvPr>
          <p:cNvSpPr txBox="1">
            <a:spLocks/>
          </p:cNvSpPr>
          <p:nvPr/>
        </p:nvSpPr>
        <p:spPr>
          <a:xfrm>
            <a:off x="9012600" y="6753240"/>
            <a:ext cx="559440" cy="538560"/>
          </a:xfrm>
          <a:prstGeom prst="rect">
            <a:avLst/>
          </a:prstGeom>
          <a:noFill/>
          <a:ln w="0">
            <a:noFill/>
          </a:ln>
        </p:spPr>
        <p:txBody>
          <a:bodyPr lIns="90000" tIns="91440" rIns="90000" bIns="91440" anchor="ctr">
            <a:noAutofit/>
          </a:bodyPr>
          <a:lstStyle>
            <a:defPPr>
              <a:defRPr lang="es-ES"/>
            </a:defPPr>
            <a:lvl1pPr marL="0" indent="0" algn="r" defTabSz="914400" rtl="0" eaLnBrk="1" latinLnBrk="0" hangingPunct="1">
              <a:lnSpc>
                <a:spcPct val="100000"/>
              </a:lnSpc>
              <a:buNone/>
              <a:tabLst>
                <a:tab pos="0" algn="l"/>
              </a:tabLst>
              <a:defRPr lang="ca" sz="1000" b="0" strike="noStrike" kern="1200" spc="-1">
                <a:solidFill>
                  <a:schemeClr val="dk1"/>
                </a:solidFill>
                <a:latin typeface="Proxima Nova"/>
                <a:ea typeface="Proxima Nov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tab pos="0" algn="l"/>
              </a:tabLst>
              <a:defRPr/>
            </a:pPr>
            <a:fld id="{4CA55A60-F011-4E84-B41B-743C779C0AE6}" type="slidenum">
              <a:rPr kumimoji="0" lang="es-ES" sz="1000" b="0" i="0" u="none" strike="noStrike" kern="1200" cap="none" spc="-1" normalizeH="0" baseline="0" noProof="0" smtClean="0">
                <a:ln>
                  <a:noFill/>
                </a:ln>
                <a:solidFill>
                  <a:srgbClr val="202729"/>
                </a:solidFill>
                <a:effectLst/>
                <a:uLnTx/>
                <a:uFillTx/>
                <a:latin typeface="Proxima Nova"/>
                <a:cs typeface="DejaVu Sans"/>
              </a:rPr>
              <a:pPr marL="0" marR="0" lvl="0" indent="0" algn="r" defTabSz="914400" rtl="0" eaLnBrk="1" fontAlgn="auto" latinLnBrk="0" hangingPunct="1">
                <a:lnSpc>
                  <a:spcPct val="100000"/>
                </a:lnSpc>
                <a:spcBef>
                  <a:spcPts val="0"/>
                </a:spcBef>
                <a:spcAft>
                  <a:spcPts val="0"/>
                </a:spcAft>
                <a:buClrTx/>
                <a:buSzTx/>
                <a:buFontTx/>
                <a:buNone/>
                <a:tabLst>
                  <a:tab pos="0" algn="l"/>
                </a:tabLst>
                <a:defRPr/>
              </a:pPr>
              <a:t>67</a:t>
            </a:fld>
            <a:endParaRPr kumimoji="0" lang="es-ES" sz="1000" b="0" i="0" u="none" strike="noStrike" kern="1200" cap="none" spc="-1" normalizeH="0" baseline="0" noProof="0" dirty="0">
              <a:ln>
                <a:noFill/>
              </a:ln>
              <a:solidFill>
                <a:srgbClr val="000000"/>
              </a:solidFill>
              <a:effectLst/>
              <a:uLnTx/>
              <a:uFillTx/>
              <a:latin typeface="Times New Roman"/>
              <a:cs typeface="DejaVu Sans"/>
            </a:endParaRPr>
          </a:p>
        </p:txBody>
      </p:sp>
      <p:sp>
        <p:nvSpPr>
          <p:cNvPr id="2" name="Rectangle 1">
            <a:extLst>
              <a:ext uri="{FF2B5EF4-FFF2-40B4-BE49-F238E27FC236}">
                <a16:creationId xmlns:a16="http://schemas.microsoft.com/office/drawing/2014/main" id="{E3D2EE25-5438-7918-FA91-48CAA0F90422}"/>
              </a:ext>
            </a:extLst>
          </p:cNvPr>
          <p:cNvSpPr>
            <a:spLocks noChangeArrowheads="1"/>
          </p:cNvSpPr>
          <p:nvPr/>
        </p:nvSpPr>
        <p:spPr bwMode="auto">
          <a:xfrm>
            <a:off x="1034592" y="2124389"/>
            <a:ext cx="5432196" cy="2113399"/>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0" i="0" u="none" strike="noStrike" cap="none" normalizeH="0" baseline="0" dirty="0">
                <a:ln>
                  <a:noFill/>
                </a:ln>
                <a:solidFill>
                  <a:srgbClr val="444444"/>
                </a:solidFill>
                <a:effectLst/>
                <a:latin typeface="Proxima Nova"/>
              </a:rPr>
              <a:t>$ NAME=</a:t>
            </a:r>
            <a:r>
              <a:rPr kumimoji="0" lang="es-ES" altLang="es-ES" b="0" i="0" u="none" strike="noStrike" cap="none" normalizeH="0" baseline="0" dirty="0" err="1">
                <a:ln>
                  <a:noFill/>
                </a:ln>
                <a:solidFill>
                  <a:srgbClr val="444444"/>
                </a:solidFill>
                <a:effectLst/>
                <a:latin typeface="Proxima Nova"/>
              </a:rPr>
              <a:t>Baeldung</a:t>
            </a: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0" i="0" u="none" strike="noStrike" cap="none" normalizeH="0" baseline="0" dirty="0">
                <a:ln>
                  <a:noFill/>
                </a:ln>
                <a:solidFill>
                  <a:srgbClr val="444444"/>
                </a:solidFill>
                <a:effectLst/>
                <a:latin typeface="Proxima Nova"/>
              </a:rPr>
              <a:t>$ </a:t>
            </a:r>
            <a:r>
              <a:rPr kumimoji="0" lang="es-ES" altLang="es-ES" b="0" i="0" u="none" strike="noStrike" cap="none" normalizeH="0" baseline="0" dirty="0">
                <a:ln>
                  <a:noFill/>
                </a:ln>
                <a:solidFill>
                  <a:srgbClr val="397300"/>
                </a:solidFill>
                <a:effectLst/>
                <a:latin typeface="Proxima Nova"/>
              </a:rPr>
              <a:t>echo</a:t>
            </a:r>
            <a:r>
              <a:rPr kumimoji="0" lang="es-ES" altLang="es-ES" b="0" i="0" u="none" strike="noStrike" cap="none" normalizeH="0" baseline="0" dirty="0">
                <a:ln>
                  <a:noFill/>
                </a:ln>
                <a:solidFill>
                  <a:srgbClr val="444444"/>
                </a:solidFill>
                <a:effectLst/>
                <a:latin typeface="Proxima Nova"/>
              </a:rPr>
              <a:t> </a:t>
            </a:r>
            <a:r>
              <a:rPr kumimoji="0" lang="es-ES" altLang="es-ES" b="0" i="0" u="none" strike="noStrike" cap="none" normalizeH="0" baseline="0" dirty="0">
                <a:ln>
                  <a:noFill/>
                </a:ln>
                <a:solidFill>
                  <a:srgbClr val="BC6060"/>
                </a:solidFill>
                <a:effectLst/>
                <a:latin typeface="Proxima Nova"/>
              </a:rPr>
              <a:t>${NAME:6}</a:t>
            </a: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0" i="0" u="none" strike="noStrike" cap="none" normalizeH="0" baseline="0" dirty="0">
                <a:ln>
                  <a:noFill/>
                </a:ln>
                <a:solidFill>
                  <a:srgbClr val="444444"/>
                </a:solidFill>
                <a:effectLst/>
                <a:latin typeface="Proxima Nova"/>
              </a:rPr>
              <a:t>ng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0" i="0" u="none" strike="noStrike" cap="none" normalizeH="0" baseline="0" dirty="0">
                <a:ln>
                  <a:noFill/>
                </a:ln>
                <a:solidFill>
                  <a:srgbClr val="444444"/>
                </a:solidFill>
                <a:effectLst/>
                <a:latin typeface="Proxima Nova"/>
              </a:rPr>
              <a:t>$ </a:t>
            </a:r>
            <a:r>
              <a:rPr kumimoji="0" lang="es-ES" altLang="es-ES" b="0" i="0" u="none" strike="noStrike" cap="none" normalizeH="0" baseline="0" dirty="0">
                <a:ln>
                  <a:noFill/>
                </a:ln>
                <a:solidFill>
                  <a:srgbClr val="397300"/>
                </a:solidFill>
                <a:effectLst/>
                <a:latin typeface="Proxima Nova"/>
              </a:rPr>
              <a:t>echo</a:t>
            </a:r>
            <a:r>
              <a:rPr kumimoji="0" lang="es-ES" altLang="es-ES" b="0" i="0" u="none" strike="noStrike" cap="none" normalizeH="0" baseline="0" dirty="0">
                <a:ln>
                  <a:noFill/>
                </a:ln>
                <a:solidFill>
                  <a:srgbClr val="444444"/>
                </a:solidFill>
                <a:effectLst/>
                <a:latin typeface="Proxima Nova"/>
              </a:rPr>
              <a:t> </a:t>
            </a:r>
            <a:r>
              <a:rPr kumimoji="0" lang="es-ES" altLang="es-ES" b="0" i="0" u="none" strike="noStrike" cap="none" normalizeH="0" baseline="0" dirty="0">
                <a:ln>
                  <a:noFill/>
                </a:ln>
                <a:solidFill>
                  <a:srgbClr val="BC6060"/>
                </a:solidFill>
                <a:effectLst/>
                <a:latin typeface="Proxima Nova"/>
              </a:rPr>
              <a:t>${NAME:0:4}</a:t>
            </a: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0" i="0" u="none" strike="noStrike" cap="none" normalizeH="0" baseline="0" dirty="0" err="1">
                <a:ln>
                  <a:noFill/>
                </a:ln>
                <a:solidFill>
                  <a:srgbClr val="444444"/>
                </a:solidFill>
                <a:effectLst/>
                <a:latin typeface="Proxima Nova"/>
              </a:rPr>
              <a:t>Bael</a:t>
            </a:r>
            <a:r>
              <a:rPr kumimoji="0" lang="es-ES" altLang="es-ES" b="0" i="0" u="none" strike="noStrike" cap="none" normalizeH="0" baseline="0" dirty="0">
                <a:ln>
                  <a:noFill/>
                </a:ln>
                <a:solidFill>
                  <a:schemeClr val="tx1"/>
                </a:solidFill>
                <a:effectLst/>
                <a:latin typeface="Proxima Nova"/>
              </a:rPr>
              <a:t> </a:t>
            </a:r>
          </a:p>
        </p:txBody>
      </p:sp>
    </p:spTree>
    <p:extLst>
      <p:ext uri="{BB962C8B-B14F-4D97-AF65-F5344CB8AC3E}">
        <p14:creationId xmlns:p14="http://schemas.microsoft.com/office/powerpoint/2010/main" val="37173207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7762" name="Rectangle 2">
            <a:extLst>
              <a:ext uri="{FF2B5EF4-FFF2-40B4-BE49-F238E27FC236}">
                <a16:creationId xmlns:a16="http://schemas.microsoft.com/office/drawing/2014/main" id="{DA9CD30C-4B00-7ED6-EFFA-B5DFFBB6F18B}"/>
              </a:ext>
            </a:extLst>
          </p:cNvPr>
          <p:cNvSpPr>
            <a:spLocks noGrp="1" noChangeArrowheads="1"/>
          </p:cNvSpPr>
          <p:nvPr>
            <p:ph type="title"/>
          </p:nvPr>
        </p:nvSpPr>
        <p:spPr>
          <a:xfrm>
            <a:off x="533400" y="258763"/>
            <a:ext cx="9144000" cy="808037"/>
          </a:xfrm>
        </p:spPr>
        <p:txBody>
          <a:bodyPr/>
          <a:lstStyle/>
          <a:p>
            <a:r>
              <a:rPr lang="en-US" altLang="es-ES" sz="2800" spc="-1" dirty="0" err="1">
                <a:solidFill>
                  <a:schemeClr val="dk1"/>
                </a:solidFill>
                <a:latin typeface="Proxima Nova"/>
              </a:rPr>
              <a:t>Condicional</a:t>
            </a:r>
            <a:r>
              <a:rPr lang="en-US" altLang="es-ES" sz="2800" spc="-1" dirty="0">
                <a:solidFill>
                  <a:schemeClr val="dk1"/>
                </a:solidFill>
                <a:latin typeface="Proxima Nova"/>
              </a:rPr>
              <a:t> ( I)</a:t>
            </a:r>
          </a:p>
        </p:txBody>
      </p:sp>
      <p:sp>
        <p:nvSpPr>
          <p:cNvPr id="2677763" name="Rectangle 3">
            <a:extLst>
              <a:ext uri="{FF2B5EF4-FFF2-40B4-BE49-F238E27FC236}">
                <a16:creationId xmlns:a16="http://schemas.microsoft.com/office/drawing/2014/main" id="{B7C1E9EF-072E-BAC4-432B-CC30825CAF30}"/>
              </a:ext>
            </a:extLst>
          </p:cNvPr>
          <p:cNvSpPr>
            <a:spLocks noGrp="1" noChangeArrowheads="1"/>
          </p:cNvSpPr>
          <p:nvPr>
            <p:ph type="body" idx="1"/>
          </p:nvPr>
        </p:nvSpPr>
        <p:spPr>
          <a:xfrm>
            <a:off x="533400" y="1078044"/>
            <a:ext cx="9220200" cy="535757"/>
          </a:xfrm>
        </p:spPr>
        <p:txBody>
          <a:bodyPr>
            <a:noAutofit/>
          </a:bodyPr>
          <a:lstStyle/>
          <a:p>
            <a:pPr>
              <a:lnSpc>
                <a:spcPct val="150000"/>
              </a:lnSpc>
            </a:pPr>
            <a:r>
              <a:rPr lang="en-US" altLang="es-ES" sz="1800" dirty="0">
                <a:latin typeface="Proxima Nova"/>
              </a:rPr>
              <a:t>The conditional statement is used in any programming language to do any decision-making tasks.</a:t>
            </a:r>
          </a:p>
          <a:p>
            <a:pPr>
              <a:lnSpc>
                <a:spcPct val="150000"/>
              </a:lnSpc>
            </a:pPr>
            <a:r>
              <a:rPr lang="en-US" altLang="es-ES" sz="1800" dirty="0">
                <a:latin typeface="Proxima Nova"/>
              </a:rPr>
              <a:t>Use of </a:t>
            </a:r>
            <a:r>
              <a:rPr lang="en-US" altLang="es-ES" sz="1800" b="1" dirty="0">
                <a:latin typeface="Proxima Nova"/>
              </a:rPr>
              <a:t>if-else statement</a:t>
            </a:r>
            <a:r>
              <a:rPr lang="en-US" altLang="es-ES" sz="1800" dirty="0">
                <a:latin typeface="Proxima Nova"/>
              </a:rPr>
              <a:t>: To execute one statement for true condition and another statement for the false condition, if-else statement is used in this example. </a:t>
            </a:r>
          </a:p>
          <a:p>
            <a:pPr>
              <a:lnSpc>
                <a:spcPct val="150000"/>
              </a:lnSpc>
            </a:pPr>
            <a:endParaRPr lang="en-US" altLang="es-ES" sz="1800" dirty="0">
              <a:latin typeface="Proxima Nova"/>
            </a:endParaRPr>
          </a:p>
          <a:p>
            <a:pPr marL="0" indent="0">
              <a:lnSpc>
                <a:spcPct val="150000"/>
              </a:lnSpc>
              <a:buNone/>
            </a:pPr>
            <a:endParaRPr lang="en-US" altLang="es-ES" sz="1800" dirty="0">
              <a:latin typeface="Proxima Nova"/>
            </a:endParaRPr>
          </a:p>
          <a:p>
            <a:pPr>
              <a:lnSpc>
                <a:spcPct val="150000"/>
              </a:lnSpc>
            </a:pPr>
            <a:endParaRPr lang="en-US" altLang="es-ES" sz="1800" dirty="0">
              <a:latin typeface="Proxima Nova"/>
            </a:endParaRPr>
          </a:p>
          <a:p>
            <a:pPr marL="0" indent="0">
              <a:lnSpc>
                <a:spcPct val="150000"/>
              </a:lnSpc>
              <a:buNone/>
            </a:pPr>
            <a:endParaRPr lang="en-US" altLang="es-ES" sz="1800" dirty="0">
              <a:latin typeface="Proxima Nova"/>
            </a:endParaRPr>
          </a:p>
        </p:txBody>
      </p:sp>
      <p:sp>
        <p:nvSpPr>
          <p:cNvPr id="10" name="PlaceHolder 3">
            <a:extLst>
              <a:ext uri="{FF2B5EF4-FFF2-40B4-BE49-F238E27FC236}">
                <a16:creationId xmlns:a16="http://schemas.microsoft.com/office/drawing/2014/main" id="{CE0C646A-BBAE-7096-693D-FDE136C916B0}"/>
              </a:ext>
            </a:extLst>
          </p:cNvPr>
          <p:cNvSpPr txBox="1">
            <a:spLocks/>
          </p:cNvSpPr>
          <p:nvPr/>
        </p:nvSpPr>
        <p:spPr>
          <a:xfrm>
            <a:off x="9012600" y="6753240"/>
            <a:ext cx="559440" cy="538560"/>
          </a:xfrm>
          <a:prstGeom prst="rect">
            <a:avLst/>
          </a:prstGeom>
          <a:noFill/>
          <a:ln w="0">
            <a:noFill/>
          </a:ln>
        </p:spPr>
        <p:txBody>
          <a:bodyPr lIns="90000" tIns="91440" rIns="90000" bIns="91440" anchor="ctr">
            <a:noAutofit/>
          </a:bodyPr>
          <a:lstStyle>
            <a:defPPr>
              <a:defRPr lang="es-ES"/>
            </a:defPPr>
            <a:lvl1pPr marL="0" indent="0" algn="r" defTabSz="914400" rtl="0" eaLnBrk="1" latinLnBrk="0" hangingPunct="1">
              <a:lnSpc>
                <a:spcPct val="100000"/>
              </a:lnSpc>
              <a:buNone/>
              <a:tabLst>
                <a:tab pos="0" algn="l"/>
              </a:tabLst>
              <a:defRPr lang="ca" sz="1000" b="0" strike="noStrike" kern="1200" spc="-1">
                <a:solidFill>
                  <a:schemeClr val="dk1"/>
                </a:solidFill>
                <a:latin typeface="Proxima Nova"/>
                <a:ea typeface="Proxima Nov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tab pos="0" algn="l"/>
              </a:tabLst>
              <a:defRPr/>
            </a:pPr>
            <a:fld id="{4CA55A60-F011-4E84-B41B-743C779C0AE6}" type="slidenum">
              <a:rPr kumimoji="0" lang="es-ES" sz="1000" b="0" i="0" u="none" strike="noStrike" kern="1200" cap="none" spc="-1" normalizeH="0" baseline="0" noProof="0" smtClean="0">
                <a:ln>
                  <a:noFill/>
                </a:ln>
                <a:solidFill>
                  <a:srgbClr val="202729"/>
                </a:solidFill>
                <a:effectLst/>
                <a:uLnTx/>
                <a:uFillTx/>
                <a:latin typeface="Proxima Nova"/>
                <a:cs typeface="DejaVu Sans"/>
              </a:rPr>
              <a:pPr marL="0" marR="0" lvl="0" indent="0" algn="r" defTabSz="914400" rtl="0" eaLnBrk="1" fontAlgn="auto" latinLnBrk="0" hangingPunct="1">
                <a:lnSpc>
                  <a:spcPct val="100000"/>
                </a:lnSpc>
                <a:spcBef>
                  <a:spcPts val="0"/>
                </a:spcBef>
                <a:spcAft>
                  <a:spcPts val="0"/>
                </a:spcAft>
                <a:buClrTx/>
                <a:buSzTx/>
                <a:buFontTx/>
                <a:buNone/>
                <a:tabLst>
                  <a:tab pos="0" algn="l"/>
                </a:tabLst>
                <a:defRPr/>
              </a:pPr>
              <a:t>68</a:t>
            </a:fld>
            <a:endParaRPr kumimoji="0" lang="es-ES" sz="1000" b="0" i="0" u="none" strike="noStrike" kern="1200" cap="none" spc="-1" normalizeH="0" baseline="0" noProof="0" dirty="0">
              <a:ln>
                <a:noFill/>
              </a:ln>
              <a:solidFill>
                <a:srgbClr val="000000"/>
              </a:solidFill>
              <a:effectLst/>
              <a:uLnTx/>
              <a:uFillTx/>
              <a:latin typeface="Times New Roman"/>
              <a:cs typeface="DejaVu Sans"/>
            </a:endParaRPr>
          </a:p>
        </p:txBody>
      </p:sp>
      <p:sp>
        <p:nvSpPr>
          <p:cNvPr id="5" name="Rectangle 1">
            <a:extLst>
              <a:ext uri="{FF2B5EF4-FFF2-40B4-BE49-F238E27FC236}">
                <a16:creationId xmlns:a16="http://schemas.microsoft.com/office/drawing/2014/main" id="{7B033E9C-D4AF-01CD-21AB-63ADF684A1C1}"/>
              </a:ext>
            </a:extLst>
          </p:cNvPr>
          <p:cNvSpPr>
            <a:spLocks noChangeArrowheads="1"/>
          </p:cNvSpPr>
          <p:nvPr/>
        </p:nvSpPr>
        <p:spPr bwMode="auto">
          <a:xfrm>
            <a:off x="811280" y="3085074"/>
            <a:ext cx="8201320" cy="3775393"/>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0" i="0" u="none" strike="noStrike" cap="none" normalizeH="0" baseline="0" dirty="0">
                <a:ln>
                  <a:noFill/>
                </a:ln>
                <a:solidFill>
                  <a:srgbClr val="1F7199"/>
                </a:solidFill>
                <a:effectLst/>
                <a:latin typeface="Proxima Nova"/>
              </a:rPr>
              <a:t>#!/bin/bash</a:t>
            </a: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0" i="0" u="none" strike="noStrike" cap="none" normalizeH="0" baseline="0" dirty="0">
                <a:ln>
                  <a:noFill/>
                </a:ln>
                <a:solidFill>
                  <a:srgbClr val="397300"/>
                </a:solidFill>
                <a:effectLst/>
                <a:latin typeface="Proxima Nova"/>
              </a:rPr>
              <a:t>echo</a:t>
            </a:r>
            <a:r>
              <a:rPr kumimoji="0" lang="es-ES" altLang="es-ES" b="0" i="0" u="none" strike="noStrike" cap="none" normalizeH="0" baseline="0" dirty="0">
                <a:ln>
                  <a:noFill/>
                </a:ln>
                <a:solidFill>
                  <a:srgbClr val="444444"/>
                </a:solidFill>
                <a:effectLst/>
                <a:latin typeface="Proxima Nova"/>
              </a:rPr>
              <a:t> </a:t>
            </a:r>
            <a:r>
              <a:rPr kumimoji="0" lang="es-ES" altLang="es-ES" b="0" i="0" u="none" strike="noStrike" cap="none" normalizeH="0" baseline="0" dirty="0">
                <a:ln>
                  <a:noFill/>
                </a:ln>
                <a:solidFill>
                  <a:srgbClr val="880000"/>
                </a:solidFill>
                <a:effectLst/>
                <a:latin typeface="Proxima Nova"/>
              </a:rPr>
              <a:t>"</a:t>
            </a:r>
            <a:r>
              <a:rPr kumimoji="0" lang="es-ES" altLang="es-ES" b="0" i="0" u="none" strike="noStrike" cap="none" normalizeH="0" baseline="0" dirty="0" err="1">
                <a:ln>
                  <a:noFill/>
                </a:ln>
                <a:solidFill>
                  <a:srgbClr val="880000"/>
                </a:solidFill>
                <a:effectLst/>
                <a:latin typeface="Proxima Nova"/>
              </a:rPr>
              <a:t>Enter</a:t>
            </a:r>
            <a:r>
              <a:rPr kumimoji="0" lang="es-ES" altLang="es-ES" b="0" i="0" u="none" strike="noStrike" cap="none" normalizeH="0" baseline="0" dirty="0">
                <a:ln>
                  <a:noFill/>
                </a:ln>
                <a:solidFill>
                  <a:srgbClr val="880000"/>
                </a:solidFill>
                <a:effectLst/>
                <a:latin typeface="Proxima Nova"/>
              </a:rPr>
              <a:t> </a:t>
            </a:r>
            <a:r>
              <a:rPr kumimoji="0" lang="es-ES" altLang="es-ES" b="0" i="0" u="none" strike="noStrike" cap="none" normalizeH="0" baseline="0" dirty="0" err="1">
                <a:ln>
                  <a:noFill/>
                </a:ln>
                <a:solidFill>
                  <a:srgbClr val="880000"/>
                </a:solidFill>
                <a:effectLst/>
                <a:latin typeface="Proxima Nova"/>
              </a:rPr>
              <a:t>your</a:t>
            </a:r>
            <a:r>
              <a:rPr kumimoji="0" lang="es-ES" altLang="es-ES" b="0" i="0" u="none" strike="noStrike" cap="none" normalizeH="0" baseline="0" dirty="0">
                <a:ln>
                  <a:noFill/>
                </a:ln>
                <a:solidFill>
                  <a:srgbClr val="880000"/>
                </a:solidFill>
                <a:effectLst/>
                <a:latin typeface="Proxima Nova"/>
              </a:rPr>
              <a:t> </a:t>
            </a:r>
            <a:r>
              <a:rPr kumimoji="0" lang="es-ES" altLang="es-ES" b="0" i="0" u="none" strike="noStrike" cap="none" normalizeH="0" baseline="0" dirty="0" err="1">
                <a:ln>
                  <a:noFill/>
                </a:ln>
                <a:solidFill>
                  <a:srgbClr val="880000"/>
                </a:solidFill>
                <a:effectLst/>
                <a:latin typeface="Proxima Nova"/>
              </a:rPr>
              <a:t>name</a:t>
            </a:r>
            <a:r>
              <a:rPr kumimoji="0" lang="es-ES" altLang="es-ES" b="0" i="0" u="none" strike="noStrike" cap="none" normalizeH="0" baseline="0" dirty="0">
                <a:ln>
                  <a:noFill/>
                </a:ln>
                <a:solidFill>
                  <a:srgbClr val="880000"/>
                </a:solidFill>
                <a:effectLst/>
                <a:latin typeface="Proxima Nova"/>
              </a:rPr>
              <a:t>"</a:t>
            </a: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0" i="0" u="none" strike="noStrike" cap="none" normalizeH="0" baseline="0" dirty="0" err="1">
                <a:ln>
                  <a:noFill/>
                </a:ln>
                <a:solidFill>
                  <a:srgbClr val="397300"/>
                </a:solidFill>
                <a:effectLst/>
                <a:latin typeface="Proxima Nova"/>
              </a:rPr>
              <a:t>read</a:t>
            </a:r>
            <a:r>
              <a:rPr kumimoji="0" lang="es-ES" altLang="es-ES" b="0" i="0" u="none" strike="noStrike" cap="none" normalizeH="0" baseline="0" dirty="0">
                <a:ln>
                  <a:noFill/>
                </a:ln>
                <a:solidFill>
                  <a:srgbClr val="444444"/>
                </a:solidFill>
                <a:effectLst/>
                <a:latin typeface="Proxima Nova"/>
              </a:rPr>
              <a:t> </a:t>
            </a:r>
            <a:r>
              <a:rPr kumimoji="0" lang="es-ES" altLang="es-ES" b="0" i="0" u="none" strike="noStrike" cap="none" normalizeH="0" baseline="0" dirty="0" err="1">
                <a:ln>
                  <a:noFill/>
                </a:ln>
                <a:solidFill>
                  <a:srgbClr val="444444"/>
                </a:solidFill>
                <a:effectLst/>
                <a:latin typeface="Proxima Nova"/>
              </a:rPr>
              <a:t>name</a:t>
            </a: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1" i="0" u="none" strike="noStrike" cap="none" normalizeH="0" baseline="0" dirty="0" err="1">
                <a:ln>
                  <a:noFill/>
                </a:ln>
                <a:solidFill>
                  <a:srgbClr val="444444"/>
                </a:solidFill>
                <a:effectLst/>
                <a:latin typeface="Proxima Nova"/>
              </a:rPr>
              <a:t>if</a:t>
            </a:r>
            <a:r>
              <a:rPr kumimoji="0" lang="es-ES" altLang="es-ES" b="0" i="0" u="none" strike="noStrike" cap="none" normalizeH="0" baseline="0" dirty="0">
                <a:ln>
                  <a:noFill/>
                </a:ln>
                <a:solidFill>
                  <a:srgbClr val="444444"/>
                </a:solidFill>
                <a:effectLst/>
                <a:latin typeface="Proxima Nova"/>
              </a:rPr>
              <a:t> [[ </a:t>
            </a:r>
            <a:r>
              <a:rPr kumimoji="0" lang="es-ES" altLang="es-ES" b="0" i="0" u="none" strike="noStrike" cap="none" normalizeH="0" baseline="0" dirty="0">
                <a:ln>
                  <a:noFill/>
                </a:ln>
                <a:solidFill>
                  <a:srgbClr val="BC6060"/>
                </a:solidFill>
                <a:effectLst/>
                <a:latin typeface="Proxima Nova"/>
              </a:rPr>
              <a:t>$</a:t>
            </a:r>
            <a:r>
              <a:rPr kumimoji="0" lang="es-ES" altLang="es-ES" b="0" i="0" u="none" strike="noStrike" cap="none" normalizeH="0" baseline="0" dirty="0" err="1">
                <a:ln>
                  <a:noFill/>
                </a:ln>
                <a:solidFill>
                  <a:srgbClr val="BC6060"/>
                </a:solidFill>
                <a:effectLst/>
                <a:latin typeface="Proxima Nova"/>
              </a:rPr>
              <a:t>name</a:t>
            </a:r>
            <a:r>
              <a:rPr kumimoji="0" lang="es-ES" altLang="es-ES" b="0" i="0" u="none" strike="noStrike" cap="none" normalizeH="0" baseline="0" dirty="0">
                <a:ln>
                  <a:noFill/>
                </a:ln>
                <a:solidFill>
                  <a:srgbClr val="444444"/>
                </a:solidFill>
                <a:effectLst/>
                <a:latin typeface="Proxima Nova"/>
              </a:rPr>
              <a:t> == </a:t>
            </a:r>
            <a:r>
              <a:rPr kumimoji="0" lang="es-ES" altLang="es-ES" b="0" i="0" u="none" strike="noStrike" cap="none" normalizeH="0" baseline="0" dirty="0">
                <a:ln>
                  <a:noFill/>
                </a:ln>
                <a:solidFill>
                  <a:srgbClr val="880000"/>
                </a:solidFill>
                <a:effectLst/>
                <a:latin typeface="Proxima Nova"/>
              </a:rPr>
              <a:t>"</a:t>
            </a:r>
            <a:r>
              <a:rPr kumimoji="0" lang="es-ES" altLang="es-ES" b="0" i="0" u="none" strike="noStrike" cap="none" normalizeH="0" baseline="0" dirty="0" err="1">
                <a:ln>
                  <a:noFill/>
                </a:ln>
                <a:solidFill>
                  <a:srgbClr val="880000"/>
                </a:solidFill>
                <a:effectLst/>
                <a:latin typeface="Proxima Nova"/>
              </a:rPr>
              <a:t>Neha</a:t>
            </a:r>
            <a:r>
              <a:rPr kumimoji="0" lang="es-ES" altLang="es-ES" b="0" i="0" u="none" strike="noStrike" cap="none" normalizeH="0" baseline="0" dirty="0">
                <a:ln>
                  <a:noFill/>
                </a:ln>
                <a:solidFill>
                  <a:srgbClr val="880000"/>
                </a:solidFill>
                <a:effectLst/>
                <a:latin typeface="Proxima Nova"/>
              </a:rPr>
              <a:t>"</a:t>
            </a:r>
            <a:r>
              <a:rPr kumimoji="0" lang="es-ES" altLang="es-ES" b="0" i="0" u="none" strike="noStrike" cap="none" normalizeH="0" baseline="0" dirty="0">
                <a:ln>
                  <a:noFill/>
                </a:ln>
                <a:solidFill>
                  <a:srgbClr val="444444"/>
                </a:solidFill>
                <a:effectLst/>
                <a:latin typeface="Proxima Nova"/>
              </a:rPr>
              <a:t> || </a:t>
            </a:r>
            <a:r>
              <a:rPr kumimoji="0" lang="es-ES" altLang="es-ES" b="0" i="0" u="none" strike="noStrike" cap="none" normalizeH="0" baseline="0" dirty="0">
                <a:ln>
                  <a:noFill/>
                </a:ln>
                <a:solidFill>
                  <a:srgbClr val="BC6060"/>
                </a:solidFill>
                <a:effectLst/>
                <a:latin typeface="Proxima Nova"/>
              </a:rPr>
              <a:t>$</a:t>
            </a:r>
            <a:r>
              <a:rPr kumimoji="0" lang="es-ES" altLang="es-ES" b="0" i="0" u="none" strike="noStrike" cap="none" normalizeH="0" baseline="0" dirty="0" err="1">
                <a:ln>
                  <a:noFill/>
                </a:ln>
                <a:solidFill>
                  <a:srgbClr val="BC6060"/>
                </a:solidFill>
                <a:effectLst/>
                <a:latin typeface="Proxima Nova"/>
              </a:rPr>
              <a:t>name</a:t>
            </a:r>
            <a:r>
              <a:rPr kumimoji="0" lang="es-ES" altLang="es-ES" b="0" i="0" u="none" strike="noStrike" cap="none" normalizeH="0" baseline="0" dirty="0">
                <a:ln>
                  <a:noFill/>
                </a:ln>
                <a:solidFill>
                  <a:srgbClr val="444444"/>
                </a:solidFill>
                <a:effectLst/>
                <a:latin typeface="Proxima Nova"/>
              </a:rPr>
              <a:t> == </a:t>
            </a:r>
            <a:r>
              <a:rPr kumimoji="0" lang="es-ES" altLang="es-ES" b="0" i="0" u="none" strike="noStrike" cap="none" normalizeH="0" baseline="0" dirty="0">
                <a:ln>
                  <a:noFill/>
                </a:ln>
                <a:solidFill>
                  <a:srgbClr val="880000"/>
                </a:solidFill>
                <a:effectLst/>
                <a:latin typeface="Proxima Nova"/>
              </a:rPr>
              <a:t>'Nil'</a:t>
            </a:r>
            <a:r>
              <a:rPr kumimoji="0" lang="es-ES" altLang="es-ES" b="0" i="0" u="none" strike="noStrike" cap="none" normalizeH="0" baseline="0" dirty="0">
                <a:ln>
                  <a:noFill/>
                </a:ln>
                <a:solidFill>
                  <a:srgbClr val="444444"/>
                </a:solidFill>
                <a:effectLst/>
                <a:latin typeface="Proxima Nova"/>
              </a:rPr>
              <a:t> ]];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1" i="0" u="none" strike="noStrike" cap="none" normalizeH="0" baseline="0" dirty="0" err="1">
                <a:ln>
                  <a:noFill/>
                </a:ln>
                <a:solidFill>
                  <a:srgbClr val="444444"/>
                </a:solidFill>
                <a:effectLst/>
                <a:latin typeface="Proxima Nova"/>
              </a:rPr>
              <a:t>then</a:t>
            </a: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0" i="0" u="none" strike="noStrike" cap="none" normalizeH="0" baseline="0" dirty="0">
                <a:ln>
                  <a:noFill/>
                </a:ln>
                <a:solidFill>
                  <a:srgbClr val="397300"/>
                </a:solidFill>
                <a:effectLst/>
                <a:latin typeface="Proxima Nova"/>
              </a:rPr>
              <a:t>	echo</a:t>
            </a:r>
            <a:r>
              <a:rPr kumimoji="0" lang="es-ES" altLang="es-ES" b="0" i="0" u="none" strike="noStrike" cap="none" normalizeH="0" baseline="0" dirty="0">
                <a:ln>
                  <a:noFill/>
                </a:ln>
                <a:solidFill>
                  <a:srgbClr val="444444"/>
                </a:solidFill>
                <a:effectLst/>
                <a:latin typeface="Proxima Nova"/>
              </a:rPr>
              <a:t> </a:t>
            </a:r>
            <a:r>
              <a:rPr kumimoji="0" lang="es-ES" altLang="es-ES" b="0" i="0" u="none" strike="noStrike" cap="none" normalizeH="0" baseline="0" dirty="0">
                <a:ln>
                  <a:noFill/>
                </a:ln>
                <a:solidFill>
                  <a:srgbClr val="880000"/>
                </a:solidFill>
                <a:effectLst/>
                <a:latin typeface="Proxima Nova"/>
              </a:rPr>
              <a:t>"</a:t>
            </a:r>
            <a:r>
              <a:rPr kumimoji="0" lang="es-ES" altLang="es-ES" b="0" i="0" u="none" strike="noStrike" cap="none" normalizeH="0" baseline="0" dirty="0" err="1">
                <a:ln>
                  <a:noFill/>
                </a:ln>
                <a:solidFill>
                  <a:srgbClr val="880000"/>
                </a:solidFill>
                <a:effectLst/>
                <a:latin typeface="Proxima Nova"/>
              </a:rPr>
              <a:t>You</a:t>
            </a:r>
            <a:r>
              <a:rPr kumimoji="0" lang="es-ES" altLang="es-ES" b="0" i="0" u="none" strike="noStrike" cap="none" normalizeH="0" baseline="0" dirty="0">
                <a:ln>
                  <a:noFill/>
                </a:ln>
                <a:solidFill>
                  <a:srgbClr val="880000"/>
                </a:solidFill>
                <a:effectLst/>
                <a:latin typeface="Proxima Nova"/>
              </a:rPr>
              <a:t> </a:t>
            </a:r>
            <a:r>
              <a:rPr kumimoji="0" lang="es-ES" altLang="es-ES" b="0" i="0" u="none" strike="noStrike" cap="none" normalizeH="0" baseline="0" dirty="0" err="1">
                <a:ln>
                  <a:noFill/>
                </a:ln>
                <a:solidFill>
                  <a:srgbClr val="880000"/>
                </a:solidFill>
                <a:effectLst/>
                <a:latin typeface="Proxima Nova"/>
              </a:rPr>
              <a:t>have</a:t>
            </a:r>
            <a:r>
              <a:rPr kumimoji="0" lang="es-ES" altLang="es-ES" b="0" i="0" u="none" strike="noStrike" cap="none" normalizeH="0" baseline="0" dirty="0">
                <a:ln>
                  <a:noFill/>
                </a:ln>
                <a:solidFill>
                  <a:srgbClr val="880000"/>
                </a:solidFill>
                <a:effectLst/>
                <a:latin typeface="Proxima Nova"/>
              </a:rPr>
              <a:t> won </a:t>
            </a:r>
            <a:r>
              <a:rPr kumimoji="0" lang="es-ES" altLang="es-ES" b="0" i="0" u="none" strike="noStrike" cap="none" normalizeH="0" baseline="0" dirty="0" err="1">
                <a:ln>
                  <a:noFill/>
                </a:ln>
                <a:solidFill>
                  <a:srgbClr val="880000"/>
                </a:solidFill>
                <a:effectLst/>
                <a:latin typeface="Proxima Nova"/>
              </a:rPr>
              <a:t>the</a:t>
            </a:r>
            <a:r>
              <a:rPr kumimoji="0" lang="es-ES" altLang="es-ES" b="0" i="0" u="none" strike="noStrike" cap="none" normalizeH="0" baseline="0" dirty="0">
                <a:ln>
                  <a:noFill/>
                </a:ln>
                <a:solidFill>
                  <a:srgbClr val="880000"/>
                </a:solidFill>
                <a:effectLst/>
                <a:latin typeface="Proxima Nova"/>
              </a:rPr>
              <a:t> </a:t>
            </a:r>
            <a:r>
              <a:rPr kumimoji="0" lang="es-ES" altLang="es-ES" b="0" i="0" u="none" strike="noStrike" cap="none" normalizeH="0" baseline="0" dirty="0" err="1">
                <a:ln>
                  <a:noFill/>
                </a:ln>
                <a:solidFill>
                  <a:srgbClr val="880000"/>
                </a:solidFill>
                <a:effectLst/>
                <a:latin typeface="Proxima Nova"/>
              </a:rPr>
              <a:t>prize</a:t>
            </a:r>
            <a:r>
              <a:rPr kumimoji="0" lang="es-ES" altLang="es-ES" b="0" i="0" u="none" strike="noStrike" cap="none" normalizeH="0" baseline="0" dirty="0">
                <a:ln>
                  <a:noFill/>
                </a:ln>
                <a:solidFill>
                  <a:srgbClr val="880000"/>
                </a:solidFill>
                <a:effectLst/>
                <a:latin typeface="Proxima Nova"/>
              </a:rPr>
              <a:t>"</a:t>
            </a: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1" i="0" u="none" strike="noStrike" cap="none" normalizeH="0" baseline="0" dirty="0" err="1">
                <a:ln>
                  <a:noFill/>
                </a:ln>
                <a:solidFill>
                  <a:srgbClr val="444444"/>
                </a:solidFill>
                <a:effectLst/>
                <a:latin typeface="Proxima Nova"/>
              </a:rPr>
              <a:t>else</a:t>
            </a: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lang="es-ES" altLang="es-ES" dirty="0">
                <a:solidFill>
                  <a:srgbClr val="444444"/>
                </a:solidFill>
                <a:latin typeface="Proxima Nova"/>
              </a:rPr>
              <a:t>	</a:t>
            </a:r>
            <a:r>
              <a:rPr kumimoji="0" lang="es-ES" altLang="es-ES" b="0" i="0" u="none" strike="noStrike" cap="none" normalizeH="0" baseline="0" dirty="0">
                <a:ln>
                  <a:noFill/>
                </a:ln>
                <a:solidFill>
                  <a:srgbClr val="397300"/>
                </a:solidFill>
                <a:effectLst/>
                <a:latin typeface="Proxima Nova"/>
              </a:rPr>
              <a:t>echo</a:t>
            </a:r>
            <a:r>
              <a:rPr kumimoji="0" lang="es-ES" altLang="es-ES" b="0" i="0" u="none" strike="noStrike" cap="none" normalizeH="0" baseline="0" dirty="0">
                <a:ln>
                  <a:noFill/>
                </a:ln>
                <a:solidFill>
                  <a:srgbClr val="444444"/>
                </a:solidFill>
                <a:effectLst/>
                <a:latin typeface="Proxima Nova"/>
              </a:rPr>
              <a:t> </a:t>
            </a:r>
            <a:r>
              <a:rPr kumimoji="0" lang="es-ES" altLang="es-ES" b="0" i="0" u="none" strike="noStrike" cap="none" normalizeH="0" baseline="0" dirty="0">
                <a:ln>
                  <a:noFill/>
                </a:ln>
                <a:solidFill>
                  <a:srgbClr val="880000"/>
                </a:solidFill>
                <a:effectLst/>
                <a:latin typeface="Proxima Nova"/>
              </a:rPr>
              <a:t>"Try </a:t>
            </a:r>
            <a:r>
              <a:rPr kumimoji="0" lang="es-ES" altLang="es-ES" b="0" i="0" u="none" strike="noStrike" cap="none" normalizeH="0" baseline="0" dirty="0" err="1">
                <a:ln>
                  <a:noFill/>
                </a:ln>
                <a:solidFill>
                  <a:srgbClr val="880000"/>
                </a:solidFill>
                <a:effectLst/>
                <a:latin typeface="Proxima Nova"/>
              </a:rPr>
              <a:t>for</a:t>
            </a:r>
            <a:r>
              <a:rPr kumimoji="0" lang="es-ES" altLang="es-ES" b="0" i="0" u="none" strike="noStrike" cap="none" normalizeH="0" baseline="0" dirty="0">
                <a:ln>
                  <a:noFill/>
                </a:ln>
                <a:solidFill>
                  <a:srgbClr val="880000"/>
                </a:solidFill>
                <a:effectLst/>
                <a:latin typeface="Proxima Nova"/>
              </a:rPr>
              <a:t> </a:t>
            </a:r>
            <a:r>
              <a:rPr kumimoji="0" lang="es-ES" altLang="es-ES" b="0" i="0" u="none" strike="noStrike" cap="none" normalizeH="0" baseline="0" dirty="0" err="1">
                <a:ln>
                  <a:noFill/>
                </a:ln>
                <a:solidFill>
                  <a:srgbClr val="880000"/>
                </a:solidFill>
                <a:effectLst/>
                <a:latin typeface="Proxima Nova"/>
              </a:rPr>
              <a:t>the</a:t>
            </a:r>
            <a:r>
              <a:rPr kumimoji="0" lang="es-ES" altLang="es-ES" b="0" i="0" u="none" strike="noStrike" cap="none" normalizeH="0" baseline="0" dirty="0">
                <a:ln>
                  <a:noFill/>
                </a:ln>
                <a:solidFill>
                  <a:srgbClr val="880000"/>
                </a:solidFill>
                <a:effectLst/>
                <a:latin typeface="Proxima Nova"/>
              </a:rPr>
              <a:t> </a:t>
            </a:r>
            <a:r>
              <a:rPr kumimoji="0" lang="es-ES" altLang="es-ES" b="0" i="0" u="none" strike="noStrike" cap="none" normalizeH="0" baseline="0" dirty="0" err="1">
                <a:ln>
                  <a:noFill/>
                </a:ln>
                <a:solidFill>
                  <a:srgbClr val="880000"/>
                </a:solidFill>
                <a:effectLst/>
                <a:latin typeface="Proxima Nova"/>
              </a:rPr>
              <a:t>next</a:t>
            </a:r>
            <a:r>
              <a:rPr kumimoji="0" lang="es-ES" altLang="es-ES" b="0" i="0" u="none" strike="noStrike" cap="none" normalizeH="0" baseline="0" dirty="0">
                <a:ln>
                  <a:noFill/>
                </a:ln>
                <a:solidFill>
                  <a:srgbClr val="880000"/>
                </a:solidFill>
                <a:effectLst/>
                <a:latin typeface="Proxima Nova"/>
              </a:rPr>
              <a:t> time"</a:t>
            </a: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1" i="0" u="none" strike="noStrike" cap="none" normalizeH="0" baseline="0" dirty="0">
                <a:ln>
                  <a:noFill/>
                </a:ln>
                <a:solidFill>
                  <a:srgbClr val="444444"/>
                </a:solidFill>
                <a:effectLst/>
                <a:latin typeface="Proxima Nova"/>
              </a:rPr>
              <a:t>fi</a:t>
            </a:r>
            <a:r>
              <a:rPr kumimoji="0" lang="es-ES" altLang="es-ES" b="0" i="0" u="none" strike="noStrike" cap="none" normalizeH="0" baseline="0" dirty="0">
                <a:ln>
                  <a:noFill/>
                </a:ln>
                <a:solidFill>
                  <a:schemeClr val="tx1"/>
                </a:solidFill>
                <a:effectLst/>
                <a:latin typeface="Proxima Nova"/>
              </a:rPr>
              <a:t> </a:t>
            </a:r>
          </a:p>
        </p:txBody>
      </p:sp>
    </p:spTree>
    <p:extLst>
      <p:ext uri="{BB962C8B-B14F-4D97-AF65-F5344CB8AC3E}">
        <p14:creationId xmlns:p14="http://schemas.microsoft.com/office/powerpoint/2010/main" val="23387455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7762" name="Rectangle 2">
            <a:extLst>
              <a:ext uri="{FF2B5EF4-FFF2-40B4-BE49-F238E27FC236}">
                <a16:creationId xmlns:a16="http://schemas.microsoft.com/office/drawing/2014/main" id="{DA9CD30C-4B00-7ED6-EFFA-B5DFFBB6F18B}"/>
              </a:ext>
            </a:extLst>
          </p:cNvPr>
          <p:cNvSpPr>
            <a:spLocks noGrp="1" noChangeArrowheads="1"/>
          </p:cNvSpPr>
          <p:nvPr>
            <p:ph type="title"/>
          </p:nvPr>
        </p:nvSpPr>
        <p:spPr>
          <a:xfrm>
            <a:off x="533400" y="258763"/>
            <a:ext cx="9144000" cy="808037"/>
          </a:xfrm>
        </p:spPr>
        <p:txBody>
          <a:bodyPr/>
          <a:lstStyle/>
          <a:p>
            <a:r>
              <a:rPr lang="en-US" altLang="es-ES" sz="2800" spc="-1" dirty="0" err="1">
                <a:solidFill>
                  <a:schemeClr val="dk1"/>
                </a:solidFill>
                <a:latin typeface="Proxima Nova"/>
              </a:rPr>
              <a:t>Condicional</a:t>
            </a:r>
            <a:r>
              <a:rPr lang="en-US" altLang="es-ES" sz="2800" spc="-1" dirty="0">
                <a:solidFill>
                  <a:schemeClr val="dk1"/>
                </a:solidFill>
                <a:latin typeface="Proxima Nova"/>
              </a:rPr>
              <a:t> ( II)</a:t>
            </a:r>
          </a:p>
        </p:txBody>
      </p:sp>
      <p:sp>
        <p:nvSpPr>
          <p:cNvPr id="2677763" name="Rectangle 3">
            <a:extLst>
              <a:ext uri="{FF2B5EF4-FFF2-40B4-BE49-F238E27FC236}">
                <a16:creationId xmlns:a16="http://schemas.microsoft.com/office/drawing/2014/main" id="{B7C1E9EF-072E-BAC4-432B-CC30825CAF30}"/>
              </a:ext>
            </a:extLst>
          </p:cNvPr>
          <p:cNvSpPr>
            <a:spLocks noGrp="1" noChangeArrowheads="1"/>
          </p:cNvSpPr>
          <p:nvPr>
            <p:ph type="body" idx="1"/>
          </p:nvPr>
        </p:nvSpPr>
        <p:spPr>
          <a:xfrm>
            <a:off x="533400" y="1078044"/>
            <a:ext cx="9220200" cy="535757"/>
          </a:xfrm>
        </p:spPr>
        <p:txBody>
          <a:bodyPr>
            <a:noAutofit/>
          </a:bodyPr>
          <a:lstStyle/>
          <a:p>
            <a:pPr>
              <a:lnSpc>
                <a:spcPct val="150000"/>
              </a:lnSpc>
            </a:pPr>
            <a:r>
              <a:rPr lang="en-US" altLang="es-ES" sz="1800" dirty="0">
                <a:latin typeface="Proxima Nova"/>
              </a:rPr>
              <a:t>Use of </a:t>
            </a:r>
            <a:r>
              <a:rPr lang="en-US" altLang="es-ES" sz="1800" b="1" dirty="0">
                <a:latin typeface="Proxima Nova"/>
              </a:rPr>
              <a:t>if-</a:t>
            </a:r>
            <a:r>
              <a:rPr lang="en-US" altLang="es-ES" sz="1800" b="1" dirty="0" err="1">
                <a:latin typeface="Proxima Nova"/>
              </a:rPr>
              <a:t>elif</a:t>
            </a:r>
            <a:r>
              <a:rPr lang="en-US" altLang="es-ES" sz="1800" b="1" dirty="0">
                <a:latin typeface="Proxima Nova"/>
              </a:rPr>
              <a:t>-else statement</a:t>
            </a:r>
            <a:r>
              <a:rPr lang="en-US" altLang="es-ES" sz="1800" dirty="0">
                <a:latin typeface="Proxima Nova"/>
              </a:rPr>
              <a:t>: Multiple conditions with multiple if statements are declared in this example to print grade based on input mark</a:t>
            </a:r>
          </a:p>
          <a:p>
            <a:pPr>
              <a:lnSpc>
                <a:spcPct val="150000"/>
              </a:lnSpc>
            </a:pPr>
            <a:endParaRPr lang="en-US" altLang="es-ES" sz="1800" dirty="0">
              <a:latin typeface="Proxima Nova"/>
            </a:endParaRPr>
          </a:p>
          <a:p>
            <a:pPr marL="0" indent="0">
              <a:lnSpc>
                <a:spcPct val="150000"/>
              </a:lnSpc>
              <a:buNone/>
            </a:pPr>
            <a:endParaRPr lang="en-US" altLang="es-ES" sz="1800" dirty="0">
              <a:latin typeface="Proxima Nova"/>
            </a:endParaRPr>
          </a:p>
          <a:p>
            <a:pPr>
              <a:lnSpc>
                <a:spcPct val="150000"/>
              </a:lnSpc>
            </a:pPr>
            <a:endParaRPr lang="en-US" altLang="es-ES" sz="1800" dirty="0">
              <a:latin typeface="Proxima Nova"/>
            </a:endParaRPr>
          </a:p>
          <a:p>
            <a:pPr marL="0" indent="0">
              <a:lnSpc>
                <a:spcPct val="150000"/>
              </a:lnSpc>
              <a:buNone/>
            </a:pPr>
            <a:endParaRPr lang="en-US" altLang="es-ES" sz="1800" dirty="0">
              <a:latin typeface="Proxima Nova"/>
            </a:endParaRPr>
          </a:p>
        </p:txBody>
      </p:sp>
      <p:sp>
        <p:nvSpPr>
          <p:cNvPr id="10" name="PlaceHolder 3">
            <a:extLst>
              <a:ext uri="{FF2B5EF4-FFF2-40B4-BE49-F238E27FC236}">
                <a16:creationId xmlns:a16="http://schemas.microsoft.com/office/drawing/2014/main" id="{CE0C646A-BBAE-7096-693D-FDE136C916B0}"/>
              </a:ext>
            </a:extLst>
          </p:cNvPr>
          <p:cNvSpPr txBox="1">
            <a:spLocks/>
          </p:cNvSpPr>
          <p:nvPr/>
        </p:nvSpPr>
        <p:spPr>
          <a:xfrm>
            <a:off x="9012600" y="6753240"/>
            <a:ext cx="559440" cy="538560"/>
          </a:xfrm>
          <a:prstGeom prst="rect">
            <a:avLst/>
          </a:prstGeom>
          <a:noFill/>
          <a:ln w="0">
            <a:noFill/>
          </a:ln>
        </p:spPr>
        <p:txBody>
          <a:bodyPr lIns="90000" tIns="91440" rIns="90000" bIns="91440" anchor="ctr">
            <a:noAutofit/>
          </a:bodyPr>
          <a:lstStyle>
            <a:defPPr>
              <a:defRPr lang="es-ES"/>
            </a:defPPr>
            <a:lvl1pPr marL="0" indent="0" algn="r" defTabSz="914400" rtl="0" eaLnBrk="1" latinLnBrk="0" hangingPunct="1">
              <a:lnSpc>
                <a:spcPct val="100000"/>
              </a:lnSpc>
              <a:buNone/>
              <a:tabLst>
                <a:tab pos="0" algn="l"/>
              </a:tabLst>
              <a:defRPr lang="ca" sz="1000" b="0" strike="noStrike" kern="1200" spc="-1">
                <a:solidFill>
                  <a:schemeClr val="dk1"/>
                </a:solidFill>
                <a:latin typeface="Proxima Nova"/>
                <a:ea typeface="Proxima Nov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tab pos="0" algn="l"/>
              </a:tabLst>
              <a:defRPr/>
            </a:pPr>
            <a:fld id="{4CA55A60-F011-4E84-B41B-743C779C0AE6}" type="slidenum">
              <a:rPr kumimoji="0" lang="es-ES" sz="1000" b="0" i="0" u="none" strike="noStrike" kern="1200" cap="none" spc="-1" normalizeH="0" baseline="0" noProof="0" smtClean="0">
                <a:ln>
                  <a:noFill/>
                </a:ln>
                <a:solidFill>
                  <a:srgbClr val="202729"/>
                </a:solidFill>
                <a:effectLst/>
                <a:uLnTx/>
                <a:uFillTx/>
                <a:latin typeface="Proxima Nova"/>
                <a:cs typeface="DejaVu Sans"/>
              </a:rPr>
              <a:pPr marL="0" marR="0" lvl="0" indent="0" algn="r" defTabSz="914400" rtl="0" eaLnBrk="1" fontAlgn="auto" latinLnBrk="0" hangingPunct="1">
                <a:lnSpc>
                  <a:spcPct val="100000"/>
                </a:lnSpc>
                <a:spcBef>
                  <a:spcPts val="0"/>
                </a:spcBef>
                <a:spcAft>
                  <a:spcPts val="0"/>
                </a:spcAft>
                <a:buClrTx/>
                <a:buSzTx/>
                <a:buFontTx/>
                <a:buNone/>
                <a:tabLst>
                  <a:tab pos="0" algn="l"/>
                </a:tabLst>
                <a:defRPr/>
              </a:pPr>
              <a:t>69</a:t>
            </a:fld>
            <a:endParaRPr kumimoji="0" lang="es-ES" sz="1000" b="0" i="0" u="none" strike="noStrike" kern="1200" cap="none" spc="-1" normalizeH="0" baseline="0" noProof="0" dirty="0">
              <a:ln>
                <a:noFill/>
              </a:ln>
              <a:solidFill>
                <a:srgbClr val="000000"/>
              </a:solidFill>
              <a:effectLst/>
              <a:uLnTx/>
              <a:uFillTx/>
              <a:latin typeface="Times New Roman"/>
              <a:cs typeface="DejaVu Sans"/>
            </a:endParaRPr>
          </a:p>
        </p:txBody>
      </p:sp>
      <p:sp>
        <p:nvSpPr>
          <p:cNvPr id="2" name="Rectangle 1">
            <a:extLst>
              <a:ext uri="{FF2B5EF4-FFF2-40B4-BE49-F238E27FC236}">
                <a16:creationId xmlns:a16="http://schemas.microsoft.com/office/drawing/2014/main" id="{4E0A2676-BB8C-72AB-8BF2-2F0146EF74D2}"/>
              </a:ext>
            </a:extLst>
          </p:cNvPr>
          <p:cNvSpPr>
            <a:spLocks noChangeArrowheads="1"/>
          </p:cNvSpPr>
          <p:nvPr/>
        </p:nvSpPr>
        <p:spPr bwMode="auto">
          <a:xfrm>
            <a:off x="1164996" y="2077224"/>
            <a:ext cx="7460530" cy="4843442"/>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sz="1600" b="0" i="0" u="none" strike="noStrike" cap="none" normalizeH="0" baseline="0" dirty="0">
                <a:ln>
                  <a:noFill/>
                </a:ln>
                <a:solidFill>
                  <a:srgbClr val="1F7199"/>
                </a:solidFill>
                <a:effectLst/>
                <a:latin typeface="Proxima Nova"/>
              </a:rPr>
              <a:t>#!/bin/bash</a:t>
            </a:r>
            <a:r>
              <a:rPr kumimoji="0" lang="es-ES" altLang="es-ES" sz="1600"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sz="1600" b="0" i="0" u="none" strike="noStrike" cap="none" normalizeH="0" baseline="0" dirty="0">
                <a:ln>
                  <a:noFill/>
                </a:ln>
                <a:solidFill>
                  <a:srgbClr val="397300"/>
                </a:solidFill>
                <a:effectLst/>
                <a:latin typeface="Proxima Nova"/>
              </a:rPr>
              <a:t>echo</a:t>
            </a:r>
            <a:r>
              <a:rPr kumimoji="0" lang="es-ES" altLang="es-ES" sz="1600" b="0" i="0" u="none" strike="noStrike" cap="none" normalizeH="0" baseline="0" dirty="0">
                <a:ln>
                  <a:noFill/>
                </a:ln>
                <a:solidFill>
                  <a:srgbClr val="444444"/>
                </a:solidFill>
                <a:effectLst/>
                <a:latin typeface="Proxima Nova"/>
              </a:rPr>
              <a:t> </a:t>
            </a:r>
            <a:r>
              <a:rPr kumimoji="0" lang="es-ES" altLang="es-ES" sz="1600" b="0" i="0" u="none" strike="noStrike" cap="none" normalizeH="0" baseline="0" dirty="0">
                <a:ln>
                  <a:noFill/>
                </a:ln>
                <a:solidFill>
                  <a:srgbClr val="880000"/>
                </a:solidFill>
                <a:effectLst/>
                <a:latin typeface="Proxima Nova"/>
              </a:rPr>
              <a:t>"</a:t>
            </a:r>
            <a:r>
              <a:rPr kumimoji="0" lang="es-ES" altLang="es-ES" sz="1600" b="0" i="0" u="none" strike="noStrike" cap="none" normalizeH="0" baseline="0" dirty="0" err="1">
                <a:ln>
                  <a:noFill/>
                </a:ln>
                <a:solidFill>
                  <a:srgbClr val="880000"/>
                </a:solidFill>
                <a:effectLst/>
                <a:latin typeface="Proxima Nova"/>
              </a:rPr>
              <a:t>Enter</a:t>
            </a:r>
            <a:r>
              <a:rPr kumimoji="0" lang="es-ES" altLang="es-ES" sz="1600" b="0" i="0" u="none" strike="noStrike" cap="none" normalizeH="0" baseline="0" dirty="0">
                <a:ln>
                  <a:noFill/>
                </a:ln>
                <a:solidFill>
                  <a:srgbClr val="880000"/>
                </a:solidFill>
                <a:effectLst/>
                <a:latin typeface="Proxima Nova"/>
              </a:rPr>
              <a:t> </a:t>
            </a:r>
            <a:r>
              <a:rPr kumimoji="0" lang="es-ES" altLang="es-ES" sz="1600" b="0" i="0" u="none" strike="noStrike" cap="none" normalizeH="0" baseline="0" dirty="0" err="1">
                <a:ln>
                  <a:noFill/>
                </a:ln>
                <a:solidFill>
                  <a:srgbClr val="880000"/>
                </a:solidFill>
                <a:effectLst/>
                <a:latin typeface="Proxima Nova"/>
              </a:rPr>
              <a:t>the</a:t>
            </a:r>
            <a:r>
              <a:rPr kumimoji="0" lang="es-ES" altLang="es-ES" sz="1600" b="0" i="0" u="none" strike="noStrike" cap="none" normalizeH="0" baseline="0" dirty="0">
                <a:ln>
                  <a:noFill/>
                </a:ln>
                <a:solidFill>
                  <a:srgbClr val="880000"/>
                </a:solidFill>
                <a:effectLst/>
                <a:latin typeface="Proxima Nova"/>
              </a:rPr>
              <a:t> </a:t>
            </a:r>
            <a:r>
              <a:rPr kumimoji="0" lang="es-ES" altLang="es-ES" sz="1600" b="0" i="0" u="none" strike="noStrike" cap="none" normalizeH="0" baseline="0" dirty="0" err="1">
                <a:ln>
                  <a:noFill/>
                </a:ln>
                <a:solidFill>
                  <a:srgbClr val="880000"/>
                </a:solidFill>
                <a:effectLst/>
                <a:latin typeface="Proxima Nova"/>
              </a:rPr>
              <a:t>mark</a:t>
            </a:r>
            <a:r>
              <a:rPr kumimoji="0" lang="es-ES" altLang="es-ES" sz="1600" b="0" i="0" u="none" strike="noStrike" cap="none" normalizeH="0" baseline="0" dirty="0">
                <a:ln>
                  <a:noFill/>
                </a:ln>
                <a:solidFill>
                  <a:srgbClr val="880000"/>
                </a:solidFill>
                <a:effectLst/>
                <a:latin typeface="Proxima Nova"/>
              </a:rPr>
              <a:t>"</a:t>
            </a:r>
            <a:r>
              <a:rPr kumimoji="0" lang="es-ES" altLang="es-ES" sz="1600"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sz="1600" b="0" i="0" u="none" strike="noStrike" cap="none" normalizeH="0" baseline="0" dirty="0" err="1">
                <a:ln>
                  <a:noFill/>
                </a:ln>
                <a:solidFill>
                  <a:srgbClr val="397300"/>
                </a:solidFill>
                <a:effectLst/>
                <a:latin typeface="Proxima Nova"/>
              </a:rPr>
              <a:t>read</a:t>
            </a:r>
            <a:r>
              <a:rPr kumimoji="0" lang="es-ES" altLang="es-ES" sz="1600" b="0" i="0" u="none" strike="noStrike" cap="none" normalizeH="0" baseline="0" dirty="0">
                <a:ln>
                  <a:noFill/>
                </a:ln>
                <a:solidFill>
                  <a:srgbClr val="444444"/>
                </a:solidFill>
                <a:effectLst/>
                <a:latin typeface="Proxima Nova"/>
              </a:rPr>
              <a:t> </a:t>
            </a:r>
            <a:r>
              <a:rPr kumimoji="0" lang="es-ES" altLang="es-ES" sz="1600" b="0" i="0" u="none" strike="noStrike" cap="none" normalizeH="0" baseline="0" dirty="0" err="1">
                <a:ln>
                  <a:noFill/>
                </a:ln>
                <a:solidFill>
                  <a:srgbClr val="444444"/>
                </a:solidFill>
                <a:effectLst/>
                <a:latin typeface="Proxima Nova"/>
              </a:rPr>
              <a:t>mark</a:t>
            </a:r>
            <a:r>
              <a:rPr kumimoji="0" lang="es-ES" altLang="es-ES" sz="1600"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sz="1600" b="1" i="0" u="none" strike="noStrike" cap="none" normalizeH="0" baseline="0" dirty="0" err="1">
                <a:ln>
                  <a:noFill/>
                </a:ln>
                <a:solidFill>
                  <a:srgbClr val="444444"/>
                </a:solidFill>
                <a:effectLst/>
                <a:latin typeface="Proxima Nova"/>
              </a:rPr>
              <a:t>if</a:t>
            </a:r>
            <a:r>
              <a:rPr kumimoji="0" lang="es-ES" altLang="es-ES" sz="1600" b="0" i="0" u="none" strike="noStrike" cap="none" normalizeH="0" baseline="0" dirty="0">
                <a:ln>
                  <a:noFill/>
                </a:ln>
                <a:solidFill>
                  <a:srgbClr val="444444"/>
                </a:solidFill>
                <a:effectLst/>
                <a:latin typeface="Proxima Nova"/>
              </a:rPr>
              <a:t> (( </a:t>
            </a:r>
            <a:r>
              <a:rPr kumimoji="0" lang="es-ES" altLang="es-ES" sz="1600" b="0" i="0" u="none" strike="noStrike" cap="none" normalizeH="0" baseline="0" dirty="0">
                <a:ln>
                  <a:noFill/>
                </a:ln>
                <a:solidFill>
                  <a:srgbClr val="BC6060"/>
                </a:solidFill>
                <a:effectLst/>
                <a:latin typeface="Proxima Nova"/>
              </a:rPr>
              <a:t>$</a:t>
            </a:r>
            <a:r>
              <a:rPr kumimoji="0" lang="es-ES" altLang="es-ES" sz="1600" b="0" i="0" u="none" strike="noStrike" cap="none" normalizeH="0" baseline="0" dirty="0" err="1">
                <a:ln>
                  <a:noFill/>
                </a:ln>
                <a:solidFill>
                  <a:srgbClr val="BC6060"/>
                </a:solidFill>
                <a:effectLst/>
                <a:latin typeface="Proxima Nova"/>
              </a:rPr>
              <a:t>mark</a:t>
            </a:r>
            <a:r>
              <a:rPr kumimoji="0" lang="es-ES" altLang="es-ES" sz="1600" b="0" i="0" u="none" strike="noStrike" cap="none" normalizeH="0" baseline="0" dirty="0">
                <a:ln>
                  <a:noFill/>
                </a:ln>
                <a:solidFill>
                  <a:srgbClr val="444444"/>
                </a:solidFill>
                <a:effectLst/>
                <a:latin typeface="Proxima Nova"/>
              </a:rPr>
              <a:t> &gt;= 90 ));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sz="1600" b="1" i="0" u="none" strike="noStrike" cap="none" normalizeH="0" baseline="0" dirty="0">
                <a:ln>
                  <a:noFill/>
                </a:ln>
                <a:solidFill>
                  <a:srgbClr val="444444"/>
                </a:solidFill>
                <a:effectLst/>
                <a:latin typeface="Proxima Nova"/>
              </a:rPr>
              <a:t>	</a:t>
            </a:r>
            <a:r>
              <a:rPr kumimoji="0" lang="es-ES" altLang="es-ES" sz="1600" b="1" i="0" u="none" strike="noStrike" cap="none" normalizeH="0" baseline="0" dirty="0" err="1">
                <a:ln>
                  <a:noFill/>
                </a:ln>
                <a:solidFill>
                  <a:srgbClr val="444444"/>
                </a:solidFill>
                <a:effectLst/>
                <a:latin typeface="Proxima Nova"/>
              </a:rPr>
              <a:t>then</a:t>
            </a:r>
            <a:r>
              <a:rPr kumimoji="0" lang="es-ES" altLang="es-ES" sz="1600" b="0" i="0" u="none" strike="noStrike" cap="none" normalizeH="0" baseline="0" dirty="0">
                <a:ln>
                  <a:noFill/>
                </a:ln>
                <a:solidFill>
                  <a:srgbClr val="444444"/>
                </a:solidFill>
                <a:effectLst/>
                <a:latin typeface="Proxima Nova"/>
              </a:rPr>
              <a:t> </a:t>
            </a:r>
            <a:r>
              <a:rPr kumimoji="0" lang="es-ES" altLang="es-ES" sz="1600" b="0" i="0" u="none" strike="noStrike" cap="none" normalizeH="0" baseline="0" dirty="0">
                <a:ln>
                  <a:noFill/>
                </a:ln>
                <a:solidFill>
                  <a:srgbClr val="397300"/>
                </a:solidFill>
                <a:effectLst/>
                <a:latin typeface="Proxima Nova"/>
              </a:rPr>
              <a:t>echo</a:t>
            </a:r>
            <a:r>
              <a:rPr kumimoji="0" lang="es-ES" altLang="es-ES" sz="1600" b="0" i="0" u="none" strike="noStrike" cap="none" normalizeH="0" baseline="0" dirty="0">
                <a:ln>
                  <a:noFill/>
                </a:ln>
                <a:solidFill>
                  <a:srgbClr val="444444"/>
                </a:solidFill>
                <a:effectLst/>
                <a:latin typeface="Proxima Nova"/>
              </a:rPr>
              <a:t> </a:t>
            </a:r>
            <a:r>
              <a:rPr kumimoji="0" lang="es-ES" altLang="es-ES" sz="1600" b="0" i="0" u="none" strike="noStrike" cap="none" normalizeH="0" baseline="0" dirty="0">
                <a:ln>
                  <a:noFill/>
                </a:ln>
                <a:solidFill>
                  <a:srgbClr val="880000"/>
                </a:solidFill>
                <a:effectLst/>
                <a:latin typeface="Proxima Nova"/>
              </a:rPr>
              <a:t>"Grade - A+"</a:t>
            </a:r>
            <a:r>
              <a:rPr kumimoji="0" lang="es-ES" altLang="es-ES" sz="1600"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sz="1600" b="1" i="0" u="none" strike="noStrike" cap="none" normalizeH="0" baseline="0" dirty="0" err="1">
                <a:ln>
                  <a:noFill/>
                </a:ln>
                <a:solidFill>
                  <a:srgbClr val="444444"/>
                </a:solidFill>
                <a:effectLst/>
                <a:latin typeface="Proxima Nova"/>
              </a:rPr>
              <a:t>elif</a:t>
            </a:r>
            <a:r>
              <a:rPr kumimoji="0" lang="es-ES" altLang="es-ES" sz="1600" b="0" i="0" u="none" strike="noStrike" cap="none" normalizeH="0" baseline="0" dirty="0">
                <a:ln>
                  <a:noFill/>
                </a:ln>
                <a:solidFill>
                  <a:srgbClr val="444444"/>
                </a:solidFill>
                <a:effectLst/>
                <a:latin typeface="Proxima Nova"/>
              </a:rPr>
              <a:t> (( </a:t>
            </a:r>
            <a:r>
              <a:rPr kumimoji="0" lang="es-ES" altLang="es-ES" sz="1600" b="0" i="0" u="none" strike="noStrike" cap="none" normalizeH="0" baseline="0" dirty="0">
                <a:ln>
                  <a:noFill/>
                </a:ln>
                <a:solidFill>
                  <a:srgbClr val="BC6060"/>
                </a:solidFill>
                <a:effectLst/>
                <a:latin typeface="Proxima Nova"/>
              </a:rPr>
              <a:t>$</a:t>
            </a:r>
            <a:r>
              <a:rPr kumimoji="0" lang="es-ES" altLang="es-ES" sz="1600" b="0" i="0" u="none" strike="noStrike" cap="none" normalizeH="0" baseline="0" dirty="0" err="1">
                <a:ln>
                  <a:noFill/>
                </a:ln>
                <a:solidFill>
                  <a:srgbClr val="BC6060"/>
                </a:solidFill>
                <a:effectLst/>
                <a:latin typeface="Proxima Nova"/>
              </a:rPr>
              <a:t>mark</a:t>
            </a:r>
            <a:r>
              <a:rPr kumimoji="0" lang="es-ES" altLang="es-ES" sz="1600" b="0" i="0" u="none" strike="noStrike" cap="none" normalizeH="0" baseline="0" dirty="0">
                <a:ln>
                  <a:noFill/>
                </a:ln>
                <a:solidFill>
                  <a:srgbClr val="444444"/>
                </a:solidFill>
                <a:effectLst/>
                <a:latin typeface="Proxima Nova"/>
              </a:rPr>
              <a:t> &lt; 90 &amp;&amp; </a:t>
            </a:r>
            <a:r>
              <a:rPr kumimoji="0" lang="es-ES" altLang="es-ES" sz="1600" b="0" i="0" u="none" strike="noStrike" cap="none" normalizeH="0" baseline="0" dirty="0">
                <a:ln>
                  <a:noFill/>
                </a:ln>
                <a:solidFill>
                  <a:srgbClr val="BC6060"/>
                </a:solidFill>
                <a:effectLst/>
                <a:latin typeface="Proxima Nova"/>
              </a:rPr>
              <a:t>$</a:t>
            </a:r>
            <a:r>
              <a:rPr kumimoji="0" lang="es-ES" altLang="es-ES" sz="1600" b="0" i="0" u="none" strike="noStrike" cap="none" normalizeH="0" baseline="0" dirty="0" err="1">
                <a:ln>
                  <a:noFill/>
                </a:ln>
                <a:solidFill>
                  <a:srgbClr val="BC6060"/>
                </a:solidFill>
                <a:effectLst/>
                <a:latin typeface="Proxima Nova"/>
              </a:rPr>
              <a:t>mark</a:t>
            </a:r>
            <a:r>
              <a:rPr kumimoji="0" lang="es-ES" altLang="es-ES" sz="1600" b="0" i="0" u="none" strike="noStrike" cap="none" normalizeH="0" baseline="0" dirty="0">
                <a:ln>
                  <a:noFill/>
                </a:ln>
                <a:solidFill>
                  <a:srgbClr val="444444"/>
                </a:solidFill>
                <a:effectLst/>
                <a:latin typeface="Proxima Nova"/>
              </a:rPr>
              <a:t> &gt;= 80 ));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sz="1600" b="1" i="0" u="none" strike="noStrike" cap="none" normalizeH="0" baseline="0" dirty="0">
                <a:ln>
                  <a:noFill/>
                </a:ln>
                <a:solidFill>
                  <a:srgbClr val="444444"/>
                </a:solidFill>
                <a:effectLst/>
                <a:latin typeface="Proxima Nova"/>
              </a:rPr>
              <a:t>	</a:t>
            </a:r>
            <a:r>
              <a:rPr kumimoji="0" lang="es-ES" altLang="es-ES" sz="1600" b="1" i="0" u="none" strike="noStrike" cap="none" normalizeH="0" baseline="0" dirty="0" err="1">
                <a:ln>
                  <a:noFill/>
                </a:ln>
                <a:solidFill>
                  <a:srgbClr val="444444"/>
                </a:solidFill>
                <a:effectLst/>
                <a:latin typeface="Proxima Nova"/>
              </a:rPr>
              <a:t>then</a:t>
            </a:r>
            <a:r>
              <a:rPr kumimoji="0" lang="es-ES" altLang="es-ES" sz="1600" b="0" i="0" u="none" strike="noStrike" cap="none" normalizeH="0" baseline="0" dirty="0">
                <a:ln>
                  <a:noFill/>
                </a:ln>
                <a:solidFill>
                  <a:srgbClr val="444444"/>
                </a:solidFill>
                <a:effectLst/>
                <a:latin typeface="Proxima Nova"/>
              </a:rPr>
              <a:t> </a:t>
            </a:r>
            <a:r>
              <a:rPr kumimoji="0" lang="es-ES" altLang="es-ES" sz="1600" b="0" i="0" u="none" strike="noStrike" cap="none" normalizeH="0" baseline="0" dirty="0">
                <a:ln>
                  <a:noFill/>
                </a:ln>
                <a:solidFill>
                  <a:srgbClr val="397300"/>
                </a:solidFill>
                <a:effectLst/>
                <a:latin typeface="Proxima Nova"/>
              </a:rPr>
              <a:t>echo</a:t>
            </a:r>
            <a:r>
              <a:rPr kumimoji="0" lang="es-ES" altLang="es-ES" sz="1600" b="0" i="0" u="none" strike="noStrike" cap="none" normalizeH="0" baseline="0" dirty="0">
                <a:ln>
                  <a:noFill/>
                </a:ln>
                <a:solidFill>
                  <a:srgbClr val="444444"/>
                </a:solidFill>
                <a:effectLst/>
                <a:latin typeface="Proxima Nova"/>
              </a:rPr>
              <a:t> </a:t>
            </a:r>
            <a:r>
              <a:rPr kumimoji="0" lang="es-ES" altLang="es-ES" sz="1600" b="0" i="0" u="none" strike="noStrike" cap="none" normalizeH="0" baseline="0" dirty="0">
                <a:ln>
                  <a:noFill/>
                </a:ln>
                <a:solidFill>
                  <a:srgbClr val="880000"/>
                </a:solidFill>
                <a:effectLst/>
                <a:latin typeface="Proxima Nova"/>
              </a:rPr>
              <a:t>"Grade - A"</a:t>
            </a:r>
            <a:r>
              <a:rPr kumimoji="0" lang="es-ES" altLang="es-ES" sz="1600"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sz="1600" b="1" i="0" u="none" strike="noStrike" cap="none" normalizeH="0" baseline="0" dirty="0" err="1">
                <a:ln>
                  <a:noFill/>
                </a:ln>
                <a:solidFill>
                  <a:srgbClr val="444444"/>
                </a:solidFill>
                <a:effectLst/>
                <a:latin typeface="Proxima Nova"/>
              </a:rPr>
              <a:t>elif</a:t>
            </a:r>
            <a:r>
              <a:rPr kumimoji="0" lang="es-ES" altLang="es-ES" sz="1600" b="0" i="0" u="none" strike="noStrike" cap="none" normalizeH="0" baseline="0" dirty="0">
                <a:ln>
                  <a:noFill/>
                </a:ln>
                <a:solidFill>
                  <a:srgbClr val="444444"/>
                </a:solidFill>
                <a:effectLst/>
                <a:latin typeface="Proxima Nova"/>
              </a:rPr>
              <a:t> (( </a:t>
            </a:r>
            <a:r>
              <a:rPr kumimoji="0" lang="es-ES" altLang="es-ES" sz="1600" b="0" i="0" u="none" strike="noStrike" cap="none" normalizeH="0" baseline="0" dirty="0">
                <a:ln>
                  <a:noFill/>
                </a:ln>
                <a:solidFill>
                  <a:srgbClr val="BC6060"/>
                </a:solidFill>
                <a:effectLst/>
                <a:latin typeface="Proxima Nova"/>
              </a:rPr>
              <a:t>$</a:t>
            </a:r>
            <a:r>
              <a:rPr kumimoji="0" lang="es-ES" altLang="es-ES" sz="1600" b="0" i="0" u="none" strike="noStrike" cap="none" normalizeH="0" baseline="0" dirty="0" err="1">
                <a:ln>
                  <a:noFill/>
                </a:ln>
                <a:solidFill>
                  <a:srgbClr val="BC6060"/>
                </a:solidFill>
                <a:effectLst/>
                <a:latin typeface="Proxima Nova"/>
              </a:rPr>
              <a:t>mark</a:t>
            </a:r>
            <a:r>
              <a:rPr kumimoji="0" lang="es-ES" altLang="es-ES" sz="1600" b="0" i="0" u="none" strike="noStrike" cap="none" normalizeH="0" baseline="0" dirty="0">
                <a:ln>
                  <a:noFill/>
                </a:ln>
                <a:solidFill>
                  <a:srgbClr val="444444"/>
                </a:solidFill>
                <a:effectLst/>
                <a:latin typeface="Proxima Nova"/>
              </a:rPr>
              <a:t> &lt; 80 &amp;&amp; </a:t>
            </a:r>
            <a:r>
              <a:rPr kumimoji="0" lang="es-ES" altLang="es-ES" sz="1600" b="0" i="0" u="none" strike="noStrike" cap="none" normalizeH="0" baseline="0" dirty="0">
                <a:ln>
                  <a:noFill/>
                </a:ln>
                <a:solidFill>
                  <a:srgbClr val="BC6060"/>
                </a:solidFill>
                <a:effectLst/>
                <a:latin typeface="Proxima Nova"/>
              </a:rPr>
              <a:t>$</a:t>
            </a:r>
            <a:r>
              <a:rPr kumimoji="0" lang="es-ES" altLang="es-ES" sz="1600" b="0" i="0" u="none" strike="noStrike" cap="none" normalizeH="0" baseline="0" dirty="0" err="1">
                <a:ln>
                  <a:noFill/>
                </a:ln>
                <a:solidFill>
                  <a:srgbClr val="BC6060"/>
                </a:solidFill>
                <a:effectLst/>
                <a:latin typeface="Proxima Nova"/>
              </a:rPr>
              <a:t>mark</a:t>
            </a:r>
            <a:r>
              <a:rPr kumimoji="0" lang="es-ES" altLang="es-ES" sz="1600" b="0" i="0" u="none" strike="noStrike" cap="none" normalizeH="0" baseline="0" dirty="0">
                <a:ln>
                  <a:noFill/>
                </a:ln>
                <a:solidFill>
                  <a:srgbClr val="444444"/>
                </a:solidFill>
                <a:effectLst/>
                <a:latin typeface="Proxima Nova"/>
              </a:rPr>
              <a:t> &gt;= 70 ));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sz="1600" b="1" i="0" u="none" strike="noStrike" cap="none" normalizeH="0" baseline="0" dirty="0">
                <a:ln>
                  <a:noFill/>
                </a:ln>
                <a:solidFill>
                  <a:srgbClr val="444444"/>
                </a:solidFill>
                <a:effectLst/>
                <a:latin typeface="Proxima Nova"/>
              </a:rPr>
              <a:t>	</a:t>
            </a:r>
            <a:r>
              <a:rPr kumimoji="0" lang="es-ES" altLang="es-ES" sz="1600" b="1" i="0" u="none" strike="noStrike" cap="none" normalizeH="0" baseline="0" dirty="0" err="1">
                <a:ln>
                  <a:noFill/>
                </a:ln>
                <a:solidFill>
                  <a:srgbClr val="444444"/>
                </a:solidFill>
                <a:effectLst/>
                <a:latin typeface="Proxima Nova"/>
              </a:rPr>
              <a:t>then</a:t>
            </a:r>
            <a:r>
              <a:rPr kumimoji="0" lang="es-ES" altLang="es-ES" sz="1600" b="0" i="0" u="none" strike="noStrike" cap="none" normalizeH="0" baseline="0" dirty="0">
                <a:ln>
                  <a:noFill/>
                </a:ln>
                <a:solidFill>
                  <a:srgbClr val="444444"/>
                </a:solidFill>
                <a:effectLst/>
                <a:latin typeface="Proxima Nova"/>
              </a:rPr>
              <a:t> </a:t>
            </a:r>
            <a:r>
              <a:rPr kumimoji="0" lang="es-ES" altLang="es-ES" sz="1600" b="0" i="0" u="none" strike="noStrike" cap="none" normalizeH="0" baseline="0" dirty="0">
                <a:ln>
                  <a:noFill/>
                </a:ln>
                <a:solidFill>
                  <a:srgbClr val="397300"/>
                </a:solidFill>
                <a:effectLst/>
                <a:latin typeface="Proxima Nova"/>
              </a:rPr>
              <a:t>echo</a:t>
            </a:r>
            <a:r>
              <a:rPr kumimoji="0" lang="es-ES" altLang="es-ES" sz="1600" b="0" i="0" u="none" strike="noStrike" cap="none" normalizeH="0" baseline="0" dirty="0">
                <a:ln>
                  <a:noFill/>
                </a:ln>
                <a:solidFill>
                  <a:srgbClr val="444444"/>
                </a:solidFill>
                <a:effectLst/>
                <a:latin typeface="Proxima Nova"/>
              </a:rPr>
              <a:t> </a:t>
            </a:r>
            <a:r>
              <a:rPr kumimoji="0" lang="es-ES" altLang="es-ES" sz="1600" b="0" i="0" u="none" strike="noStrike" cap="none" normalizeH="0" baseline="0" dirty="0">
                <a:ln>
                  <a:noFill/>
                </a:ln>
                <a:solidFill>
                  <a:srgbClr val="880000"/>
                </a:solidFill>
                <a:effectLst/>
                <a:latin typeface="Proxima Nova"/>
              </a:rPr>
              <a:t>"Grade - B+"</a:t>
            </a:r>
            <a:r>
              <a:rPr kumimoji="0" lang="es-ES" altLang="es-ES" sz="1600"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sz="1600" b="1" i="0" u="none" strike="noStrike" cap="none" normalizeH="0" baseline="0" dirty="0" err="1">
                <a:ln>
                  <a:noFill/>
                </a:ln>
                <a:solidFill>
                  <a:srgbClr val="444444"/>
                </a:solidFill>
                <a:effectLst/>
                <a:latin typeface="Proxima Nova"/>
              </a:rPr>
              <a:t>elif</a:t>
            </a:r>
            <a:r>
              <a:rPr kumimoji="0" lang="es-ES" altLang="es-ES" sz="1600" b="0" i="0" u="none" strike="noStrike" cap="none" normalizeH="0" baseline="0" dirty="0">
                <a:ln>
                  <a:noFill/>
                </a:ln>
                <a:solidFill>
                  <a:srgbClr val="444444"/>
                </a:solidFill>
                <a:effectLst/>
                <a:latin typeface="Proxima Nova"/>
              </a:rPr>
              <a:t> (( </a:t>
            </a:r>
            <a:r>
              <a:rPr kumimoji="0" lang="es-ES" altLang="es-ES" sz="1600" b="0" i="0" u="none" strike="noStrike" cap="none" normalizeH="0" baseline="0" dirty="0">
                <a:ln>
                  <a:noFill/>
                </a:ln>
                <a:solidFill>
                  <a:srgbClr val="BC6060"/>
                </a:solidFill>
                <a:effectLst/>
                <a:latin typeface="Proxima Nova"/>
              </a:rPr>
              <a:t>$</a:t>
            </a:r>
            <a:r>
              <a:rPr kumimoji="0" lang="es-ES" altLang="es-ES" sz="1600" b="0" i="0" u="none" strike="noStrike" cap="none" normalizeH="0" baseline="0" dirty="0" err="1">
                <a:ln>
                  <a:noFill/>
                </a:ln>
                <a:solidFill>
                  <a:srgbClr val="BC6060"/>
                </a:solidFill>
                <a:effectLst/>
                <a:latin typeface="Proxima Nova"/>
              </a:rPr>
              <a:t>mark</a:t>
            </a:r>
            <a:r>
              <a:rPr kumimoji="0" lang="es-ES" altLang="es-ES" sz="1600" b="0" i="0" u="none" strike="noStrike" cap="none" normalizeH="0" baseline="0" dirty="0">
                <a:ln>
                  <a:noFill/>
                </a:ln>
                <a:solidFill>
                  <a:srgbClr val="444444"/>
                </a:solidFill>
                <a:effectLst/>
                <a:latin typeface="Proxima Nova"/>
              </a:rPr>
              <a:t> &lt; 70 &amp;&amp; </a:t>
            </a:r>
            <a:r>
              <a:rPr kumimoji="0" lang="es-ES" altLang="es-ES" sz="1600" b="0" i="0" u="none" strike="noStrike" cap="none" normalizeH="0" baseline="0" dirty="0">
                <a:ln>
                  <a:noFill/>
                </a:ln>
                <a:solidFill>
                  <a:srgbClr val="BC6060"/>
                </a:solidFill>
                <a:effectLst/>
                <a:latin typeface="Proxima Nova"/>
              </a:rPr>
              <a:t>$</a:t>
            </a:r>
            <a:r>
              <a:rPr kumimoji="0" lang="es-ES" altLang="es-ES" sz="1600" b="0" i="0" u="none" strike="noStrike" cap="none" normalizeH="0" baseline="0" dirty="0" err="1">
                <a:ln>
                  <a:noFill/>
                </a:ln>
                <a:solidFill>
                  <a:srgbClr val="BC6060"/>
                </a:solidFill>
                <a:effectLst/>
                <a:latin typeface="Proxima Nova"/>
              </a:rPr>
              <a:t>mark</a:t>
            </a:r>
            <a:r>
              <a:rPr kumimoji="0" lang="es-ES" altLang="es-ES" sz="1600" b="0" i="0" u="none" strike="noStrike" cap="none" normalizeH="0" baseline="0" dirty="0">
                <a:ln>
                  <a:noFill/>
                </a:ln>
                <a:solidFill>
                  <a:srgbClr val="444444"/>
                </a:solidFill>
                <a:effectLst/>
                <a:latin typeface="Proxima Nova"/>
              </a:rPr>
              <a:t> &gt;= 60 ));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sz="1600" b="1" i="0" u="none" strike="noStrike" cap="none" normalizeH="0" baseline="0" dirty="0">
                <a:ln>
                  <a:noFill/>
                </a:ln>
                <a:solidFill>
                  <a:srgbClr val="444444"/>
                </a:solidFill>
                <a:effectLst/>
                <a:latin typeface="Proxima Nova"/>
              </a:rPr>
              <a:t>	</a:t>
            </a:r>
            <a:r>
              <a:rPr kumimoji="0" lang="es-ES" altLang="es-ES" sz="1600" b="1" i="0" u="none" strike="noStrike" cap="none" normalizeH="0" baseline="0" dirty="0" err="1">
                <a:ln>
                  <a:noFill/>
                </a:ln>
                <a:solidFill>
                  <a:srgbClr val="444444"/>
                </a:solidFill>
                <a:effectLst/>
                <a:latin typeface="Proxima Nova"/>
              </a:rPr>
              <a:t>then</a:t>
            </a:r>
            <a:r>
              <a:rPr kumimoji="0" lang="es-ES" altLang="es-ES" sz="1600" b="0" i="0" u="none" strike="noStrike" cap="none" normalizeH="0" baseline="0" dirty="0">
                <a:ln>
                  <a:noFill/>
                </a:ln>
                <a:solidFill>
                  <a:srgbClr val="444444"/>
                </a:solidFill>
                <a:effectLst/>
                <a:latin typeface="Proxima Nova"/>
              </a:rPr>
              <a:t> </a:t>
            </a:r>
            <a:r>
              <a:rPr kumimoji="0" lang="es-ES" altLang="es-ES" sz="1600" b="0" i="0" u="none" strike="noStrike" cap="none" normalizeH="0" baseline="0" dirty="0">
                <a:ln>
                  <a:noFill/>
                </a:ln>
                <a:solidFill>
                  <a:srgbClr val="397300"/>
                </a:solidFill>
                <a:effectLst/>
                <a:latin typeface="Proxima Nova"/>
              </a:rPr>
              <a:t>echo</a:t>
            </a:r>
            <a:r>
              <a:rPr kumimoji="0" lang="es-ES" altLang="es-ES" sz="1600" b="0" i="0" u="none" strike="noStrike" cap="none" normalizeH="0" baseline="0" dirty="0">
                <a:ln>
                  <a:noFill/>
                </a:ln>
                <a:solidFill>
                  <a:srgbClr val="444444"/>
                </a:solidFill>
                <a:effectLst/>
                <a:latin typeface="Proxima Nova"/>
              </a:rPr>
              <a:t> </a:t>
            </a:r>
            <a:r>
              <a:rPr kumimoji="0" lang="es-ES" altLang="es-ES" sz="1600" b="0" i="0" u="none" strike="noStrike" cap="none" normalizeH="0" baseline="0" dirty="0">
                <a:ln>
                  <a:noFill/>
                </a:ln>
                <a:solidFill>
                  <a:srgbClr val="880000"/>
                </a:solidFill>
                <a:effectLst/>
                <a:latin typeface="Proxima Nova"/>
              </a:rPr>
              <a:t>"Grade - C+"</a:t>
            </a:r>
            <a:r>
              <a:rPr kumimoji="0" lang="es-ES" altLang="es-ES" sz="1600"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sz="1600" b="1" i="0" u="none" strike="noStrike" cap="none" normalizeH="0" baseline="0" dirty="0" err="1">
                <a:ln>
                  <a:noFill/>
                </a:ln>
                <a:solidFill>
                  <a:srgbClr val="444444"/>
                </a:solidFill>
                <a:effectLst/>
                <a:latin typeface="Proxima Nova"/>
              </a:rPr>
              <a:t>else</a:t>
            </a:r>
            <a:r>
              <a:rPr kumimoji="0" lang="es-ES" altLang="es-ES" sz="1600" b="0" i="0" u="none" strike="noStrike" cap="none" normalizeH="0" baseline="0" dirty="0">
                <a:ln>
                  <a:noFill/>
                </a:ln>
                <a:solidFill>
                  <a:srgbClr val="444444"/>
                </a:solidFill>
                <a:effectLst/>
                <a:latin typeface="Proxima Nova"/>
              </a:rPr>
              <a:t> </a:t>
            </a:r>
            <a:r>
              <a:rPr kumimoji="0" lang="es-ES" altLang="es-ES" sz="1600" b="0" i="0" u="none" strike="noStrike" cap="none" normalizeH="0" baseline="0" dirty="0">
                <a:ln>
                  <a:noFill/>
                </a:ln>
                <a:solidFill>
                  <a:srgbClr val="397300"/>
                </a:solidFill>
                <a:effectLst/>
                <a:latin typeface="Proxima Nova"/>
              </a:rPr>
              <a:t>echo</a:t>
            </a:r>
            <a:r>
              <a:rPr kumimoji="0" lang="es-ES" altLang="es-ES" sz="1600" b="0" i="0" u="none" strike="noStrike" cap="none" normalizeH="0" baseline="0" dirty="0">
                <a:ln>
                  <a:noFill/>
                </a:ln>
                <a:solidFill>
                  <a:srgbClr val="444444"/>
                </a:solidFill>
                <a:effectLst/>
                <a:latin typeface="Proxima Nova"/>
              </a:rPr>
              <a:t> </a:t>
            </a:r>
            <a:r>
              <a:rPr kumimoji="0" lang="es-ES" altLang="es-ES" sz="1600" b="0" i="0" u="none" strike="noStrike" cap="none" normalizeH="0" baseline="0" dirty="0">
                <a:ln>
                  <a:noFill/>
                </a:ln>
                <a:solidFill>
                  <a:srgbClr val="880000"/>
                </a:solidFill>
                <a:effectLst/>
                <a:latin typeface="Proxima Nova"/>
              </a:rPr>
              <a:t>"Grade - F"</a:t>
            </a:r>
            <a:r>
              <a:rPr kumimoji="0" lang="es-ES" altLang="es-ES" sz="1600"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sz="1600" b="1" i="0" u="none" strike="noStrike" cap="none" normalizeH="0" baseline="0" dirty="0">
                <a:ln>
                  <a:noFill/>
                </a:ln>
                <a:solidFill>
                  <a:srgbClr val="444444"/>
                </a:solidFill>
                <a:effectLst/>
                <a:latin typeface="Proxima Nova"/>
              </a:rPr>
              <a:t>fi</a:t>
            </a:r>
            <a:endParaRPr kumimoji="0" lang="es-ES" altLang="es-ES" sz="1600" b="0" i="0" u="none" strike="noStrike" cap="none" normalizeH="0" baseline="0" dirty="0">
              <a:ln>
                <a:noFill/>
              </a:ln>
              <a:solidFill>
                <a:schemeClr val="tx1"/>
              </a:solidFill>
              <a:effectLst/>
              <a:latin typeface="Proxima Nova"/>
            </a:endParaRPr>
          </a:p>
        </p:txBody>
      </p:sp>
    </p:spTree>
    <p:extLst>
      <p:ext uri="{BB962C8B-B14F-4D97-AF65-F5344CB8AC3E}">
        <p14:creationId xmlns:p14="http://schemas.microsoft.com/office/powerpoint/2010/main" val="2677137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20" name="PlaceHolder 1"/>
          <p:cNvSpPr>
            <a:spLocks noGrp="1"/>
          </p:cNvSpPr>
          <p:nvPr>
            <p:ph type="title"/>
          </p:nvPr>
        </p:nvSpPr>
        <p:spPr>
          <a:xfrm>
            <a:off x="996840" y="562320"/>
            <a:ext cx="8700840" cy="784440"/>
          </a:xfrm>
          <a:prstGeom prst="rect">
            <a:avLst/>
          </a:prstGeom>
          <a:noFill/>
          <a:ln w="0">
            <a:noFill/>
          </a:ln>
        </p:spPr>
        <p:txBody>
          <a:bodyPr lIns="0" tIns="91440" rIns="0" bIns="91440" anchor="t">
            <a:noAutofit/>
          </a:bodyPr>
          <a:lstStyle/>
          <a:p>
            <a:pPr indent="0">
              <a:lnSpc>
                <a:spcPct val="100000"/>
              </a:lnSpc>
              <a:buNone/>
              <a:tabLst>
                <a:tab pos="0" algn="l"/>
              </a:tabLst>
            </a:pPr>
            <a:r>
              <a:rPr lang="ca" sz="2800" b="0" strike="noStrike" spc="-1" dirty="0">
                <a:solidFill>
                  <a:schemeClr val="dk1"/>
                </a:solidFill>
                <a:latin typeface="Proxima Nova"/>
                <a:ea typeface="Proxima Nova"/>
              </a:rPr>
              <a:t>Shell ( II)</a:t>
            </a:r>
            <a:endParaRPr lang="es-ES" sz="2800" b="0" strike="noStrike" spc="-1" dirty="0">
              <a:solidFill>
                <a:srgbClr val="000000"/>
              </a:solidFill>
              <a:latin typeface="Arial"/>
            </a:endParaRPr>
          </a:p>
        </p:txBody>
      </p:sp>
      <p:sp>
        <p:nvSpPr>
          <p:cNvPr id="221" name="PlaceHolder 2"/>
          <p:cNvSpPr>
            <a:spLocks noGrp="1"/>
          </p:cNvSpPr>
          <p:nvPr>
            <p:ph/>
          </p:nvPr>
        </p:nvSpPr>
        <p:spPr>
          <a:xfrm>
            <a:off x="996840" y="1346760"/>
            <a:ext cx="8700840" cy="4683240"/>
          </a:xfrm>
          <a:prstGeom prst="rect">
            <a:avLst/>
          </a:prstGeom>
          <a:noFill/>
          <a:ln w="0">
            <a:noFill/>
          </a:ln>
        </p:spPr>
        <p:txBody>
          <a:bodyPr lIns="0" tIns="91440" rIns="0" bIns="91440" anchor="t">
            <a:noAutofit/>
          </a:bodyPr>
          <a:lstStyle/>
          <a:p>
            <a:pPr marL="457200" indent="0">
              <a:lnSpc>
                <a:spcPct val="115000"/>
              </a:lnSpc>
              <a:buNone/>
              <a:tabLst>
                <a:tab pos="0" algn="l"/>
              </a:tabLst>
            </a:pPr>
            <a:r>
              <a:rPr lang="en-CA" sz="1800" b="0" strike="noStrike" spc="-1" dirty="0">
                <a:solidFill>
                  <a:schemeClr val="accent3"/>
                </a:solidFill>
                <a:latin typeface="Proxima Nova"/>
                <a:ea typeface="Proxima Nova"/>
              </a:rPr>
              <a:t>There are two main shells in Linux:</a:t>
            </a:r>
            <a:endParaRPr lang="es-ES" sz="1800" b="0" strike="noStrike" spc="-1" dirty="0">
              <a:solidFill>
                <a:srgbClr val="000000"/>
              </a:solidFill>
              <a:latin typeface="Arial"/>
            </a:endParaRPr>
          </a:p>
          <a:p>
            <a:pPr marL="457200" indent="-343080">
              <a:lnSpc>
                <a:spcPct val="150000"/>
              </a:lnSpc>
              <a:spcBef>
                <a:spcPts val="799"/>
              </a:spcBef>
              <a:buClr>
                <a:srgbClr val="616161"/>
              </a:buClr>
              <a:buFont typeface="Proxima Nova"/>
              <a:buChar char="●"/>
              <a:tabLst>
                <a:tab pos="1106640" algn="l"/>
                <a:tab pos="2212920" algn="l"/>
                <a:tab pos="3319560" algn="l"/>
                <a:tab pos="4425840" algn="l"/>
                <a:tab pos="5532480" algn="l"/>
                <a:tab pos="6638760" algn="l"/>
                <a:tab pos="7745400" algn="l"/>
                <a:tab pos="8852040" algn="l"/>
                <a:tab pos="9958320" algn="l"/>
              </a:tabLst>
            </a:pPr>
            <a:r>
              <a:rPr lang="en-CA" sz="1800" b="0" strike="noStrike" spc="-1" dirty="0">
                <a:solidFill>
                  <a:schemeClr val="accent3"/>
                </a:solidFill>
                <a:latin typeface="Proxima Nova"/>
                <a:ea typeface="Proxima Nova"/>
              </a:rPr>
              <a:t>The </a:t>
            </a:r>
            <a:r>
              <a:rPr lang="en-CA" sz="1800" b="0" strike="noStrike" spc="-1" dirty="0" err="1">
                <a:solidFill>
                  <a:schemeClr val="accent3"/>
                </a:solidFill>
                <a:latin typeface="Proxima Nova"/>
                <a:ea typeface="Proxima Nova"/>
              </a:rPr>
              <a:t>Bourne</a:t>
            </a:r>
            <a:r>
              <a:rPr lang="en-CA" sz="1800" b="0" strike="noStrike" spc="-1" dirty="0">
                <a:solidFill>
                  <a:schemeClr val="accent3"/>
                </a:solidFill>
                <a:latin typeface="Proxima Nova"/>
                <a:ea typeface="Proxima Nova"/>
              </a:rPr>
              <a:t> Shell: </a:t>
            </a:r>
            <a:r>
              <a:rPr lang="en-CA" sz="1800" b="1" strike="noStrike" spc="-1" dirty="0">
                <a:solidFill>
                  <a:schemeClr val="accent3"/>
                </a:solidFill>
                <a:latin typeface="Proxima Nova"/>
                <a:ea typeface="Proxima Nova"/>
              </a:rPr>
              <a:t>It is the most widely used shell in Linux systems and it can also be installed on Windows OS</a:t>
            </a:r>
            <a:r>
              <a:rPr lang="en-CA" sz="1800" b="0" strike="noStrike" spc="-1" dirty="0">
                <a:solidFill>
                  <a:schemeClr val="accent3"/>
                </a:solidFill>
                <a:latin typeface="Proxima Nova"/>
                <a:ea typeface="Proxima Nova"/>
              </a:rPr>
              <a:t>. The </a:t>
            </a:r>
            <a:r>
              <a:rPr lang="en-CA" sz="1800" b="1" strike="noStrike" spc="-1" dirty="0">
                <a:solidFill>
                  <a:schemeClr val="accent3"/>
                </a:solidFill>
                <a:latin typeface="Proxima Nova"/>
                <a:ea typeface="Proxima Nova"/>
              </a:rPr>
              <a:t>prompt for this shell is $ </a:t>
            </a:r>
            <a:r>
              <a:rPr lang="en-CA" sz="1800" b="0" strike="noStrike" spc="-1" dirty="0">
                <a:solidFill>
                  <a:schemeClr val="accent3"/>
                </a:solidFill>
                <a:latin typeface="Proxima Nova"/>
                <a:ea typeface="Proxima Nova"/>
              </a:rPr>
              <a:t>and its derivatives are:</a:t>
            </a:r>
            <a:endParaRPr lang="es-ES" sz="1800" b="0" strike="noStrike" spc="-1" dirty="0">
              <a:solidFill>
                <a:srgbClr val="000000"/>
              </a:solidFill>
              <a:latin typeface="Arial"/>
            </a:endParaRPr>
          </a:p>
          <a:p>
            <a:pPr marL="864000" lvl="1" indent="0">
              <a:lnSpc>
                <a:spcPct val="150000"/>
              </a:lnSpc>
              <a:spcBef>
                <a:spcPts val="1134"/>
              </a:spcBef>
              <a:buNone/>
              <a:tabLst>
                <a:tab pos="1106640" algn="l"/>
                <a:tab pos="2212920" algn="l"/>
                <a:tab pos="3319560" algn="l"/>
                <a:tab pos="4425840" algn="l"/>
                <a:tab pos="5532480" algn="l"/>
                <a:tab pos="6638760" algn="l"/>
                <a:tab pos="7745400" algn="l"/>
                <a:tab pos="8852040" algn="l"/>
                <a:tab pos="9958320" algn="l"/>
              </a:tabLst>
            </a:pPr>
            <a:r>
              <a:rPr lang="en-CA" sz="1800" b="0" strike="noStrike" spc="-1" dirty="0">
                <a:solidFill>
                  <a:schemeClr val="accent3"/>
                </a:solidFill>
                <a:latin typeface="Proxima Nova"/>
                <a:ea typeface="Proxima Nova"/>
              </a:rPr>
              <a:t>POSIX shell also is known as SH</a:t>
            </a:r>
            <a:endParaRPr lang="es-ES" sz="1800" b="0" strike="noStrike" spc="-1" dirty="0">
              <a:solidFill>
                <a:srgbClr val="000000"/>
              </a:solidFill>
              <a:latin typeface="Arial"/>
            </a:endParaRPr>
          </a:p>
          <a:p>
            <a:pPr marL="864000" lvl="1" indent="0">
              <a:lnSpc>
                <a:spcPct val="150000"/>
              </a:lnSpc>
              <a:spcBef>
                <a:spcPts val="1134"/>
              </a:spcBef>
              <a:buNone/>
              <a:tabLst>
                <a:tab pos="1106640" algn="l"/>
                <a:tab pos="2212920" algn="l"/>
                <a:tab pos="3319560" algn="l"/>
                <a:tab pos="4425840" algn="l"/>
                <a:tab pos="5532480" algn="l"/>
                <a:tab pos="6638760" algn="l"/>
                <a:tab pos="7745400" algn="l"/>
                <a:tab pos="8852040" algn="l"/>
                <a:tab pos="9958320" algn="l"/>
              </a:tabLst>
            </a:pPr>
            <a:r>
              <a:rPr lang="en-CA" sz="1800" b="0" strike="noStrike" spc="-1" dirty="0">
                <a:solidFill>
                  <a:schemeClr val="accent3"/>
                </a:solidFill>
                <a:latin typeface="Proxima Nova"/>
                <a:ea typeface="Proxima Nova"/>
              </a:rPr>
              <a:t>Korn Shell also known as KSH</a:t>
            </a:r>
            <a:endParaRPr lang="es-ES" sz="1800" b="0" strike="noStrike" spc="-1" dirty="0">
              <a:solidFill>
                <a:srgbClr val="000000"/>
              </a:solidFill>
              <a:latin typeface="Arial"/>
            </a:endParaRPr>
          </a:p>
          <a:p>
            <a:pPr marL="864000" lvl="1" indent="0">
              <a:lnSpc>
                <a:spcPct val="150000"/>
              </a:lnSpc>
              <a:spcBef>
                <a:spcPts val="1134"/>
              </a:spcBef>
              <a:buNone/>
              <a:tabLst>
                <a:tab pos="1106640" algn="l"/>
                <a:tab pos="2212920" algn="l"/>
                <a:tab pos="3319560" algn="l"/>
                <a:tab pos="4425840" algn="l"/>
                <a:tab pos="5532480" algn="l"/>
                <a:tab pos="6638760" algn="l"/>
                <a:tab pos="7745400" algn="l"/>
                <a:tab pos="8852040" algn="l"/>
                <a:tab pos="9958320" algn="l"/>
              </a:tabLst>
            </a:pPr>
            <a:r>
              <a:rPr lang="en-CA" sz="1800" b="1" strike="noStrike" spc="-1" dirty="0" err="1">
                <a:solidFill>
                  <a:schemeClr val="accent3"/>
                </a:solidFill>
                <a:latin typeface="Proxima Nova"/>
                <a:ea typeface="Proxima Nova"/>
              </a:rPr>
              <a:t>Bourne</a:t>
            </a:r>
            <a:r>
              <a:rPr lang="en-CA" sz="1800" b="1" strike="noStrike" spc="-1" dirty="0">
                <a:solidFill>
                  <a:schemeClr val="accent3"/>
                </a:solidFill>
                <a:latin typeface="Proxima Nova"/>
                <a:ea typeface="Proxima Nova"/>
              </a:rPr>
              <a:t> Again </a:t>
            </a:r>
            <a:r>
              <a:rPr lang="en-CA" sz="1800" b="1" strike="noStrike" spc="-1" dirty="0" err="1">
                <a:solidFill>
                  <a:schemeClr val="accent3"/>
                </a:solidFill>
                <a:latin typeface="Proxima Nova"/>
                <a:ea typeface="Proxima Nova"/>
              </a:rPr>
              <a:t>SHell</a:t>
            </a:r>
            <a:r>
              <a:rPr lang="en-CA" sz="1800" b="1" strike="noStrike" spc="-1" dirty="0">
                <a:solidFill>
                  <a:schemeClr val="accent3"/>
                </a:solidFill>
                <a:latin typeface="Proxima Nova"/>
                <a:ea typeface="Proxima Nova"/>
              </a:rPr>
              <a:t> also knew as BASH</a:t>
            </a:r>
            <a:endParaRPr lang="es-ES" sz="1800" b="1" strike="noStrike" spc="-1" dirty="0">
              <a:solidFill>
                <a:srgbClr val="000000"/>
              </a:solidFill>
              <a:latin typeface="Arial"/>
            </a:endParaRPr>
          </a:p>
          <a:p>
            <a:pPr marL="457200" indent="-343080">
              <a:lnSpc>
                <a:spcPct val="150000"/>
              </a:lnSpc>
              <a:spcBef>
                <a:spcPts val="2835"/>
              </a:spcBef>
              <a:buClr>
                <a:srgbClr val="616161"/>
              </a:buClr>
              <a:buFont typeface="Proxima Nova"/>
              <a:buChar char="●"/>
              <a:tabLst>
                <a:tab pos="1106640" algn="l"/>
                <a:tab pos="2212920" algn="l"/>
                <a:tab pos="3319560" algn="l"/>
                <a:tab pos="4425840" algn="l"/>
                <a:tab pos="5532480" algn="l"/>
                <a:tab pos="6638760" algn="l"/>
                <a:tab pos="7745400" algn="l"/>
                <a:tab pos="8852040" algn="l"/>
                <a:tab pos="9958320" algn="l"/>
              </a:tabLst>
            </a:pPr>
            <a:r>
              <a:rPr lang="en-CA" sz="1800" b="0" strike="noStrike" spc="-1" dirty="0">
                <a:solidFill>
                  <a:schemeClr val="accent3"/>
                </a:solidFill>
                <a:latin typeface="Proxima Nova"/>
                <a:ea typeface="Proxima Nova"/>
              </a:rPr>
              <a:t>The C shell: The C shell’s syntax and usage are very similar to the C programming language and its prompt is %. Its subcategories are:</a:t>
            </a:r>
            <a:endParaRPr lang="es-ES" sz="1800" b="0" strike="noStrike" spc="-1" dirty="0">
              <a:solidFill>
                <a:srgbClr val="000000"/>
              </a:solidFill>
              <a:latin typeface="Arial"/>
            </a:endParaRPr>
          </a:p>
          <a:p>
            <a:pPr marL="457200" indent="0">
              <a:lnSpc>
                <a:spcPct val="150000"/>
              </a:lnSpc>
              <a:spcBef>
                <a:spcPts val="799"/>
              </a:spcBef>
              <a:buNone/>
              <a:tabLst>
                <a:tab pos="1106640" algn="l"/>
                <a:tab pos="2212920" algn="l"/>
                <a:tab pos="3319560" algn="l"/>
                <a:tab pos="4425840" algn="l"/>
                <a:tab pos="5532480" algn="l"/>
                <a:tab pos="6638760" algn="l"/>
                <a:tab pos="7745400" algn="l"/>
                <a:tab pos="8852040" algn="l"/>
                <a:tab pos="9958320" algn="l"/>
              </a:tabLst>
            </a:pPr>
            <a:r>
              <a:rPr lang="en-CA" sz="1800" b="0" strike="noStrike" spc="-1" dirty="0">
                <a:solidFill>
                  <a:schemeClr val="accent3"/>
                </a:solidFill>
                <a:latin typeface="Proxima Nova"/>
                <a:ea typeface="Proxima Nova"/>
              </a:rPr>
              <a:t>    C shell also is known as </a:t>
            </a:r>
            <a:r>
              <a:rPr lang="en-CA" sz="1800" b="0" strike="noStrike" spc="-1" dirty="0" err="1">
                <a:solidFill>
                  <a:schemeClr val="accent3"/>
                </a:solidFill>
                <a:latin typeface="Proxima Nova"/>
                <a:ea typeface="Proxima Nova"/>
              </a:rPr>
              <a:t>Csh</a:t>
            </a:r>
            <a:endParaRPr lang="es-ES" sz="1800" b="0" strike="noStrike" spc="-1" dirty="0">
              <a:solidFill>
                <a:srgbClr val="000000"/>
              </a:solidFill>
              <a:latin typeface="Arial"/>
            </a:endParaRPr>
          </a:p>
          <a:p>
            <a:pPr marL="457200" indent="0">
              <a:lnSpc>
                <a:spcPct val="150000"/>
              </a:lnSpc>
              <a:spcBef>
                <a:spcPts val="799"/>
              </a:spcBef>
              <a:buNone/>
              <a:tabLst>
                <a:tab pos="1106640" algn="l"/>
                <a:tab pos="2212920" algn="l"/>
                <a:tab pos="3319560" algn="l"/>
                <a:tab pos="4425840" algn="l"/>
                <a:tab pos="5532480" algn="l"/>
                <a:tab pos="6638760" algn="l"/>
                <a:tab pos="7745400" algn="l"/>
                <a:tab pos="8852040" algn="l"/>
                <a:tab pos="9958320" algn="l"/>
              </a:tabLst>
            </a:pPr>
            <a:r>
              <a:rPr lang="en-CA" sz="1800" b="0" strike="noStrike" spc="-1" dirty="0">
                <a:solidFill>
                  <a:schemeClr val="accent3"/>
                </a:solidFill>
                <a:latin typeface="Proxima Nova"/>
                <a:ea typeface="Proxima Nova"/>
              </a:rPr>
              <a:t>    Tenex C shell also is known as </a:t>
            </a:r>
            <a:r>
              <a:rPr lang="en-CA" sz="1800" b="0" strike="noStrike" spc="-1" dirty="0" err="1">
                <a:solidFill>
                  <a:schemeClr val="accent3"/>
                </a:solidFill>
                <a:latin typeface="Proxima Nova"/>
                <a:ea typeface="Proxima Nova"/>
              </a:rPr>
              <a:t>Tcsh</a:t>
            </a:r>
            <a:endParaRPr lang="es-ES" sz="1800" b="0" strike="noStrike" spc="-1" dirty="0">
              <a:solidFill>
                <a:srgbClr val="000000"/>
              </a:solidFill>
              <a:latin typeface="Arial"/>
            </a:endParaRPr>
          </a:p>
          <a:p>
            <a:pPr marL="457200" indent="0">
              <a:lnSpc>
                <a:spcPct val="150000"/>
              </a:lnSpc>
              <a:spcBef>
                <a:spcPts val="799"/>
              </a:spcBef>
              <a:buNone/>
              <a:tabLst>
                <a:tab pos="1106640" algn="l"/>
                <a:tab pos="2212920" algn="l"/>
                <a:tab pos="3319560" algn="l"/>
                <a:tab pos="4425840" algn="l"/>
                <a:tab pos="5532480" algn="l"/>
                <a:tab pos="6638760" algn="l"/>
                <a:tab pos="7745400" algn="l"/>
                <a:tab pos="8852040" algn="l"/>
                <a:tab pos="9958320" algn="l"/>
              </a:tabLst>
            </a:pPr>
            <a:endParaRPr lang="es-ES" sz="1800" b="0" strike="noStrike" spc="-1" dirty="0">
              <a:solidFill>
                <a:srgbClr val="000000"/>
              </a:solidFill>
              <a:latin typeface="Arial"/>
            </a:endParaRPr>
          </a:p>
        </p:txBody>
      </p:sp>
      <p:sp>
        <p:nvSpPr>
          <p:cNvPr id="222" name="PlaceHolder 3"/>
          <p:cNvSpPr>
            <a:spLocks noGrp="1"/>
          </p:cNvSpPr>
          <p:nvPr>
            <p:ph type="sldNum" idx="12"/>
          </p:nvPr>
        </p:nvSpPr>
        <p:spPr>
          <a:xfrm>
            <a:off x="9012600" y="6753240"/>
            <a:ext cx="559440" cy="538560"/>
          </a:xfrm>
          <a:prstGeom prst="rect">
            <a:avLst/>
          </a:prstGeom>
          <a:noFill/>
          <a:ln w="0">
            <a:noFill/>
          </a:ln>
        </p:spPr>
        <p:txBody>
          <a:bodyPr lIns="90000" tIns="91440" rIns="90000" bIns="91440" anchor="ctr">
            <a:noAutofit/>
          </a:bodyPr>
          <a:lstStyle>
            <a:lvl1pPr indent="0" algn="r">
              <a:lnSpc>
                <a:spcPct val="100000"/>
              </a:lnSpc>
              <a:buNone/>
              <a:tabLst>
                <a:tab pos="0" algn="l"/>
              </a:tabLst>
              <a:defRPr lang="ca" sz="1000" b="0" strike="noStrike" spc="-1">
                <a:solidFill>
                  <a:schemeClr val="dk1"/>
                </a:solidFill>
                <a:latin typeface="Proxima Nova"/>
                <a:ea typeface="Proxima Nova"/>
              </a:defRPr>
            </a:lvl1pPr>
          </a:lstStyle>
          <a:p>
            <a:pPr indent="0" algn="r">
              <a:lnSpc>
                <a:spcPct val="100000"/>
              </a:lnSpc>
              <a:buNone/>
              <a:tabLst>
                <a:tab pos="0" algn="l"/>
              </a:tabLst>
            </a:pPr>
            <a:fld id="{2D5D738E-E378-4D44-9A53-A85F5C221C7D}" type="slidenum">
              <a:rPr lang="ca" sz="1000" b="0" strike="noStrike" spc="-1">
                <a:solidFill>
                  <a:schemeClr val="dk1"/>
                </a:solidFill>
                <a:latin typeface="Proxima Nova"/>
                <a:ea typeface="Proxima Nova"/>
              </a:rPr>
              <a:t>7</a:t>
            </a:fld>
            <a:endParaRPr lang="es-ES" sz="1000" b="0" strike="noStrike" spc="-1">
              <a:solidFill>
                <a:srgbClr val="000000"/>
              </a:solidFill>
              <a:latin typeface="Times New Roman"/>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7762" name="Rectangle 2">
            <a:extLst>
              <a:ext uri="{FF2B5EF4-FFF2-40B4-BE49-F238E27FC236}">
                <a16:creationId xmlns:a16="http://schemas.microsoft.com/office/drawing/2014/main" id="{DA9CD30C-4B00-7ED6-EFFA-B5DFFBB6F18B}"/>
              </a:ext>
            </a:extLst>
          </p:cNvPr>
          <p:cNvSpPr>
            <a:spLocks noGrp="1" noChangeArrowheads="1"/>
          </p:cNvSpPr>
          <p:nvPr>
            <p:ph type="title"/>
          </p:nvPr>
        </p:nvSpPr>
        <p:spPr>
          <a:xfrm>
            <a:off x="533400" y="258763"/>
            <a:ext cx="9144000" cy="808037"/>
          </a:xfrm>
        </p:spPr>
        <p:txBody>
          <a:bodyPr/>
          <a:lstStyle/>
          <a:p>
            <a:r>
              <a:rPr lang="en-US" altLang="es-ES" sz="2800" spc="-1" dirty="0" err="1">
                <a:solidFill>
                  <a:schemeClr val="dk1"/>
                </a:solidFill>
                <a:latin typeface="Proxima Nova"/>
              </a:rPr>
              <a:t>Condicional</a:t>
            </a:r>
            <a:r>
              <a:rPr lang="en-US" altLang="es-ES" sz="2800" spc="-1" dirty="0">
                <a:solidFill>
                  <a:schemeClr val="dk1"/>
                </a:solidFill>
                <a:latin typeface="Proxima Nova"/>
              </a:rPr>
              <a:t> ( III)</a:t>
            </a:r>
          </a:p>
        </p:txBody>
      </p:sp>
      <p:sp>
        <p:nvSpPr>
          <p:cNvPr id="2677763" name="Rectangle 3">
            <a:extLst>
              <a:ext uri="{FF2B5EF4-FFF2-40B4-BE49-F238E27FC236}">
                <a16:creationId xmlns:a16="http://schemas.microsoft.com/office/drawing/2014/main" id="{B7C1E9EF-072E-BAC4-432B-CC30825CAF30}"/>
              </a:ext>
            </a:extLst>
          </p:cNvPr>
          <p:cNvSpPr>
            <a:spLocks noGrp="1" noChangeArrowheads="1"/>
          </p:cNvSpPr>
          <p:nvPr>
            <p:ph type="body" idx="1"/>
          </p:nvPr>
        </p:nvSpPr>
        <p:spPr>
          <a:xfrm>
            <a:off x="533400" y="1078044"/>
            <a:ext cx="8554039" cy="535757"/>
          </a:xfrm>
        </p:spPr>
        <p:txBody>
          <a:bodyPr>
            <a:noAutofit/>
          </a:bodyPr>
          <a:lstStyle/>
          <a:p>
            <a:pPr>
              <a:lnSpc>
                <a:spcPct val="150000"/>
              </a:lnSpc>
            </a:pPr>
            <a:r>
              <a:rPr lang="en-US" altLang="es-ES" sz="1800" dirty="0">
                <a:latin typeface="Proxima Nova"/>
              </a:rPr>
              <a:t>The conditional statement is used in any programming language to do any decision-making tasks. </a:t>
            </a: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marL="0" indent="0">
              <a:lnSpc>
                <a:spcPct val="150000"/>
              </a:lnSpc>
              <a:buNone/>
            </a:pPr>
            <a:endParaRPr lang="en-US" altLang="es-ES" sz="1800" dirty="0">
              <a:latin typeface="Proxima Nova"/>
            </a:endParaRPr>
          </a:p>
          <a:p>
            <a:pPr>
              <a:lnSpc>
                <a:spcPct val="150000"/>
              </a:lnSpc>
            </a:pPr>
            <a:r>
              <a:rPr lang="en-US" altLang="es-ES" sz="1800" dirty="0">
                <a:latin typeface="Proxima Nova"/>
              </a:rPr>
              <a:t>Es pot fer </a:t>
            </a:r>
            <a:r>
              <a:rPr lang="en-US" altLang="es-ES" sz="1800" dirty="0" err="1">
                <a:latin typeface="Proxima Nova"/>
              </a:rPr>
              <a:t>composició</a:t>
            </a:r>
            <a:r>
              <a:rPr lang="en-US" altLang="es-ES" sz="1800" dirty="0">
                <a:latin typeface="Proxima Nova"/>
              </a:rPr>
              <a:t> de </a:t>
            </a:r>
            <a:r>
              <a:rPr lang="en-US" altLang="es-ES" sz="1800" dirty="0" err="1">
                <a:latin typeface="Proxima Nova"/>
              </a:rPr>
              <a:t>condicions</a:t>
            </a:r>
            <a:r>
              <a:rPr lang="en-US" altLang="es-ES" sz="1800" dirty="0">
                <a:latin typeface="Proxima Nova"/>
              </a:rPr>
              <a:t> </a:t>
            </a:r>
            <a:r>
              <a:rPr lang="en-US" altLang="es-ES" sz="1800" dirty="0" err="1">
                <a:latin typeface="Proxima Nova"/>
              </a:rPr>
              <a:t>utilitzant</a:t>
            </a:r>
            <a:r>
              <a:rPr lang="en-US" altLang="es-ES" sz="1800" dirty="0">
                <a:latin typeface="Proxima Nova"/>
              </a:rPr>
              <a:t> &amp;&amp; (AND) </a:t>
            </a:r>
            <a:r>
              <a:rPr lang="en-US" altLang="es-ES" sz="1800" dirty="0" err="1">
                <a:latin typeface="Proxima Nova"/>
              </a:rPr>
              <a:t>i</a:t>
            </a:r>
            <a:r>
              <a:rPr lang="en-US" altLang="es-ES" sz="1800" dirty="0">
                <a:latin typeface="Proxima Nova"/>
              </a:rPr>
              <a:t> || (OR). Hi ha variants </a:t>
            </a:r>
            <a:r>
              <a:rPr lang="en-US" altLang="es-ES" sz="1800" dirty="0" err="1">
                <a:latin typeface="Proxima Nova"/>
              </a:rPr>
              <a:t>antigues</a:t>
            </a:r>
            <a:r>
              <a:rPr lang="en-US" altLang="es-ES" sz="1800" dirty="0">
                <a:latin typeface="Proxima Nova"/>
              </a:rPr>
              <a:t> </a:t>
            </a:r>
            <a:r>
              <a:rPr lang="en-US" altLang="es-ES" sz="1800" dirty="0" err="1">
                <a:latin typeface="Proxima Nova"/>
              </a:rPr>
              <a:t>utilitzant</a:t>
            </a:r>
            <a:r>
              <a:rPr lang="en-US" altLang="es-ES" sz="1800" dirty="0">
                <a:latin typeface="Proxima Nova"/>
              </a:rPr>
              <a:t> -a (AND) </a:t>
            </a:r>
            <a:r>
              <a:rPr lang="en-US" altLang="es-ES" sz="1800" dirty="0" err="1">
                <a:latin typeface="Proxima Nova"/>
              </a:rPr>
              <a:t>i</a:t>
            </a:r>
            <a:r>
              <a:rPr lang="en-US" altLang="es-ES" sz="1800" dirty="0">
                <a:latin typeface="Proxima Nova"/>
              </a:rPr>
              <a:t> -o (OR). </a:t>
            </a:r>
          </a:p>
          <a:p>
            <a:pPr>
              <a:lnSpc>
                <a:spcPct val="150000"/>
              </a:lnSpc>
            </a:pPr>
            <a:endParaRPr lang="en-US" altLang="es-ES" sz="1800" dirty="0">
              <a:latin typeface="Proxima Nova"/>
            </a:endParaRPr>
          </a:p>
          <a:p>
            <a:pPr marL="0" indent="0">
              <a:lnSpc>
                <a:spcPct val="150000"/>
              </a:lnSpc>
              <a:buNone/>
            </a:pPr>
            <a:endParaRPr lang="en-US" altLang="es-ES" sz="1800" dirty="0">
              <a:latin typeface="Proxima Nova"/>
            </a:endParaRPr>
          </a:p>
          <a:p>
            <a:pPr>
              <a:lnSpc>
                <a:spcPct val="150000"/>
              </a:lnSpc>
            </a:pPr>
            <a:endParaRPr lang="en-US" altLang="es-ES" sz="1800" dirty="0">
              <a:latin typeface="Proxima Nova"/>
            </a:endParaRPr>
          </a:p>
          <a:p>
            <a:pPr marL="0" indent="0">
              <a:lnSpc>
                <a:spcPct val="150000"/>
              </a:lnSpc>
              <a:buNone/>
            </a:pPr>
            <a:endParaRPr lang="en-US" altLang="es-ES" sz="1800" dirty="0">
              <a:latin typeface="Proxima Nova"/>
            </a:endParaRPr>
          </a:p>
        </p:txBody>
      </p:sp>
      <p:sp>
        <p:nvSpPr>
          <p:cNvPr id="10" name="PlaceHolder 3">
            <a:extLst>
              <a:ext uri="{FF2B5EF4-FFF2-40B4-BE49-F238E27FC236}">
                <a16:creationId xmlns:a16="http://schemas.microsoft.com/office/drawing/2014/main" id="{CE0C646A-BBAE-7096-693D-FDE136C916B0}"/>
              </a:ext>
            </a:extLst>
          </p:cNvPr>
          <p:cNvSpPr txBox="1">
            <a:spLocks/>
          </p:cNvSpPr>
          <p:nvPr/>
        </p:nvSpPr>
        <p:spPr>
          <a:xfrm>
            <a:off x="9012600" y="6753240"/>
            <a:ext cx="559440" cy="538560"/>
          </a:xfrm>
          <a:prstGeom prst="rect">
            <a:avLst/>
          </a:prstGeom>
          <a:noFill/>
          <a:ln w="0">
            <a:noFill/>
          </a:ln>
        </p:spPr>
        <p:txBody>
          <a:bodyPr lIns="90000" tIns="91440" rIns="90000" bIns="91440" anchor="ctr">
            <a:noAutofit/>
          </a:bodyPr>
          <a:lstStyle>
            <a:defPPr>
              <a:defRPr lang="es-ES"/>
            </a:defPPr>
            <a:lvl1pPr marL="0" indent="0" algn="r" defTabSz="914400" rtl="0" eaLnBrk="1" latinLnBrk="0" hangingPunct="1">
              <a:lnSpc>
                <a:spcPct val="100000"/>
              </a:lnSpc>
              <a:buNone/>
              <a:tabLst>
                <a:tab pos="0" algn="l"/>
              </a:tabLst>
              <a:defRPr lang="ca" sz="1000" b="0" strike="noStrike" kern="1200" spc="-1">
                <a:solidFill>
                  <a:schemeClr val="dk1"/>
                </a:solidFill>
                <a:latin typeface="Proxima Nova"/>
                <a:ea typeface="Proxima Nov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tab pos="0" algn="l"/>
              </a:tabLst>
              <a:defRPr/>
            </a:pPr>
            <a:fld id="{4CA55A60-F011-4E84-B41B-743C779C0AE6}" type="slidenum">
              <a:rPr kumimoji="0" lang="es-ES" sz="1000" b="0" i="0" u="none" strike="noStrike" kern="1200" cap="none" spc="-1" normalizeH="0" baseline="0" noProof="0" smtClean="0">
                <a:ln>
                  <a:noFill/>
                </a:ln>
                <a:solidFill>
                  <a:srgbClr val="202729"/>
                </a:solidFill>
                <a:effectLst/>
                <a:uLnTx/>
                <a:uFillTx/>
                <a:latin typeface="Proxima Nova"/>
                <a:cs typeface="DejaVu Sans"/>
              </a:rPr>
              <a:pPr marL="0" marR="0" lvl="0" indent="0" algn="r" defTabSz="914400" rtl="0" eaLnBrk="1" fontAlgn="auto" latinLnBrk="0" hangingPunct="1">
                <a:lnSpc>
                  <a:spcPct val="100000"/>
                </a:lnSpc>
                <a:spcBef>
                  <a:spcPts val="0"/>
                </a:spcBef>
                <a:spcAft>
                  <a:spcPts val="0"/>
                </a:spcAft>
                <a:buClrTx/>
                <a:buSzTx/>
                <a:buFontTx/>
                <a:buNone/>
                <a:tabLst>
                  <a:tab pos="0" algn="l"/>
                </a:tabLst>
                <a:defRPr/>
              </a:pPr>
              <a:t>70</a:t>
            </a:fld>
            <a:endParaRPr kumimoji="0" lang="es-ES" sz="1000" b="0" i="0" u="none" strike="noStrike" kern="1200" cap="none" spc="-1" normalizeH="0" baseline="0" noProof="0" dirty="0">
              <a:ln>
                <a:noFill/>
              </a:ln>
              <a:solidFill>
                <a:srgbClr val="000000"/>
              </a:solidFill>
              <a:effectLst/>
              <a:uLnTx/>
              <a:uFillTx/>
              <a:latin typeface="Times New Roman"/>
              <a:cs typeface="DejaVu Sans"/>
            </a:endParaRPr>
          </a:p>
        </p:txBody>
      </p:sp>
      <p:graphicFrame>
        <p:nvGraphicFramePr>
          <p:cNvPr id="4" name="Tabla 3">
            <a:extLst>
              <a:ext uri="{FF2B5EF4-FFF2-40B4-BE49-F238E27FC236}">
                <a16:creationId xmlns:a16="http://schemas.microsoft.com/office/drawing/2014/main" id="{D0650A02-26AD-63AE-690F-6C172DF05CA2}"/>
              </a:ext>
            </a:extLst>
          </p:cNvPr>
          <p:cNvGraphicFramePr>
            <a:graphicFrameLocks noGrp="1"/>
          </p:cNvGraphicFramePr>
          <p:nvPr>
            <p:extLst>
              <p:ext uri="{D42A27DB-BD31-4B8C-83A1-F6EECF244321}">
                <p14:modId xmlns:p14="http://schemas.microsoft.com/office/powerpoint/2010/main" val="1401761"/>
              </p:ext>
            </p:extLst>
          </p:nvPr>
        </p:nvGraphicFramePr>
        <p:xfrm>
          <a:off x="1409799" y="2044451"/>
          <a:ext cx="7064898" cy="3772728"/>
        </p:xfrm>
        <a:graphic>
          <a:graphicData uri="http://schemas.openxmlformats.org/drawingml/2006/table">
            <a:tbl>
              <a:tblPr/>
              <a:tblGrid>
                <a:gridCol w="2634300">
                  <a:extLst>
                    <a:ext uri="{9D8B030D-6E8A-4147-A177-3AD203B41FA5}">
                      <a16:colId xmlns:a16="http://schemas.microsoft.com/office/drawing/2014/main" val="2786713514"/>
                    </a:ext>
                  </a:extLst>
                </a:gridCol>
                <a:gridCol w="1792828">
                  <a:extLst>
                    <a:ext uri="{9D8B030D-6E8A-4147-A177-3AD203B41FA5}">
                      <a16:colId xmlns:a16="http://schemas.microsoft.com/office/drawing/2014/main" val="2124662250"/>
                    </a:ext>
                  </a:extLst>
                </a:gridCol>
                <a:gridCol w="2637770">
                  <a:extLst>
                    <a:ext uri="{9D8B030D-6E8A-4147-A177-3AD203B41FA5}">
                      <a16:colId xmlns:a16="http://schemas.microsoft.com/office/drawing/2014/main" val="1277088463"/>
                    </a:ext>
                  </a:extLst>
                </a:gridCol>
              </a:tblGrid>
              <a:tr h="273378">
                <a:tc>
                  <a:txBody>
                    <a:bodyPr/>
                    <a:lstStyle/>
                    <a:p>
                      <a:pPr algn="ctr"/>
                      <a:r>
                        <a:rPr lang="es-ES" sz="2000" b="1" dirty="0" err="1"/>
                        <a:t>Comparació</a:t>
                      </a:r>
                      <a:r>
                        <a:rPr lang="es-ES" sz="2000" b="1" dirty="0"/>
                        <a:t> </a:t>
                      </a:r>
                    </a:p>
                  </a:txBody>
                  <a:tcPr anchor="ctr">
                    <a:lnL>
                      <a:noFill/>
                    </a:lnL>
                    <a:lnR>
                      <a:noFill/>
                    </a:lnR>
                    <a:lnT>
                      <a:noFill/>
                    </a:lnT>
                    <a:lnB>
                      <a:noFill/>
                    </a:lnB>
                    <a:solidFill>
                      <a:schemeClr val="bg2"/>
                    </a:solidFill>
                  </a:tcPr>
                </a:tc>
                <a:tc>
                  <a:txBody>
                    <a:bodyPr/>
                    <a:lstStyle/>
                    <a:p>
                      <a:pPr algn="ctr"/>
                      <a:r>
                        <a:rPr lang="es-ES" sz="2000" b="1" dirty="0" err="1"/>
                        <a:t>Strings</a:t>
                      </a:r>
                      <a:endParaRPr lang="es-ES" sz="2000" b="1" dirty="0"/>
                    </a:p>
                  </a:txBody>
                  <a:tcPr anchor="ctr">
                    <a:lnL>
                      <a:noFill/>
                    </a:lnL>
                    <a:lnR>
                      <a:noFill/>
                    </a:lnR>
                    <a:lnT>
                      <a:noFill/>
                    </a:lnT>
                    <a:lnB>
                      <a:noFill/>
                    </a:lnB>
                    <a:solidFill>
                      <a:schemeClr val="bg2"/>
                    </a:solidFill>
                  </a:tcPr>
                </a:tc>
                <a:tc>
                  <a:txBody>
                    <a:bodyPr/>
                    <a:lstStyle/>
                    <a:p>
                      <a:pPr lvl="1" algn="ctr"/>
                      <a:r>
                        <a:rPr lang="es-ES" sz="2000" b="1" dirty="0" err="1"/>
                        <a:t>Integers</a:t>
                      </a:r>
                      <a:endParaRPr lang="es-ES" sz="2000" b="1" dirty="0"/>
                    </a:p>
                  </a:txBody>
                  <a:tcPr anchor="ctr">
                    <a:lnL>
                      <a:noFill/>
                    </a:lnL>
                    <a:lnR>
                      <a:noFill/>
                    </a:lnR>
                    <a:lnT>
                      <a:noFill/>
                    </a:lnT>
                    <a:lnB>
                      <a:noFill/>
                    </a:lnB>
                    <a:solidFill>
                      <a:schemeClr val="bg2"/>
                    </a:solidFill>
                  </a:tcPr>
                </a:tc>
                <a:extLst>
                  <a:ext uri="{0D108BD9-81ED-4DB2-BD59-A6C34878D82A}">
                    <a16:rowId xmlns:a16="http://schemas.microsoft.com/office/drawing/2014/main" val="2447349033"/>
                  </a:ext>
                </a:extLst>
              </a:tr>
              <a:tr h="422061">
                <a:tc>
                  <a:txBody>
                    <a:bodyPr/>
                    <a:lstStyle/>
                    <a:p>
                      <a:pPr algn="ctr"/>
                      <a:r>
                        <a:rPr lang="es-ES" dirty="0" err="1"/>
                        <a:t>Igualtat</a:t>
                      </a:r>
                      <a:endParaRPr lang="es-ES" dirty="0"/>
                    </a:p>
                  </a:txBody>
                  <a:tcPr anchor="ctr">
                    <a:lnL>
                      <a:noFill/>
                    </a:lnL>
                    <a:lnR>
                      <a:noFill/>
                    </a:lnR>
                    <a:lnT>
                      <a:noFill/>
                    </a:lnT>
                    <a:lnB>
                      <a:noFill/>
                    </a:lnB>
                  </a:tcPr>
                </a:tc>
                <a:tc>
                  <a:txBody>
                    <a:bodyPr/>
                    <a:lstStyle/>
                    <a:p>
                      <a:pPr algn="ctr"/>
                      <a:r>
                        <a:rPr lang="es-ES" dirty="0"/>
                        <a:t>=</a:t>
                      </a:r>
                    </a:p>
                  </a:txBody>
                  <a:tcPr anchor="ctr">
                    <a:lnL>
                      <a:noFill/>
                    </a:lnL>
                    <a:lnR>
                      <a:noFill/>
                    </a:lnR>
                    <a:lnT>
                      <a:noFill/>
                    </a:lnT>
                    <a:lnB>
                      <a:noFill/>
                    </a:lnB>
                  </a:tcPr>
                </a:tc>
                <a:tc>
                  <a:txBody>
                    <a:bodyPr/>
                    <a:lstStyle/>
                    <a:p>
                      <a:pPr algn="ctr"/>
                      <a:r>
                        <a:rPr lang="es-ES" dirty="0"/>
                        <a:t>-</a:t>
                      </a:r>
                      <a:r>
                        <a:rPr lang="es-ES" dirty="0" err="1"/>
                        <a:t>eq</a:t>
                      </a:r>
                      <a:r>
                        <a:rPr lang="es-ES" dirty="0"/>
                        <a:t> </a:t>
                      </a:r>
                    </a:p>
                  </a:txBody>
                  <a:tcPr anchor="ctr">
                    <a:lnL>
                      <a:noFill/>
                    </a:lnL>
                    <a:lnR>
                      <a:noFill/>
                    </a:lnR>
                    <a:lnT>
                      <a:noFill/>
                    </a:lnT>
                    <a:lnB>
                      <a:noFill/>
                    </a:lnB>
                  </a:tcPr>
                </a:tc>
                <a:extLst>
                  <a:ext uri="{0D108BD9-81ED-4DB2-BD59-A6C34878D82A}">
                    <a16:rowId xmlns:a16="http://schemas.microsoft.com/office/drawing/2014/main" val="2981405285"/>
                  </a:ext>
                </a:extLst>
              </a:tr>
              <a:tr h="422061">
                <a:tc>
                  <a:txBody>
                    <a:bodyPr/>
                    <a:lstStyle/>
                    <a:p>
                      <a:pPr algn="ctr"/>
                      <a:r>
                        <a:rPr lang="es-ES" dirty="0" err="1"/>
                        <a:t>Diferent</a:t>
                      </a:r>
                      <a:r>
                        <a:rPr lang="es-ES" dirty="0"/>
                        <a:t> de</a:t>
                      </a:r>
                    </a:p>
                  </a:txBody>
                  <a:tcPr anchor="ctr">
                    <a:lnL>
                      <a:noFill/>
                    </a:lnL>
                    <a:lnR>
                      <a:noFill/>
                    </a:lnR>
                    <a:lnT>
                      <a:noFill/>
                    </a:lnT>
                    <a:lnB>
                      <a:noFill/>
                    </a:lnB>
                    <a:solidFill>
                      <a:schemeClr val="bg2">
                        <a:lumMod val="40000"/>
                        <a:lumOff val="60000"/>
                      </a:schemeClr>
                    </a:solidFill>
                  </a:tcPr>
                </a:tc>
                <a:tc>
                  <a:txBody>
                    <a:bodyPr/>
                    <a:lstStyle/>
                    <a:p>
                      <a:pPr algn="ctr"/>
                      <a:r>
                        <a:rPr lang="es-ES" dirty="0"/>
                        <a:t>!=</a:t>
                      </a:r>
                    </a:p>
                  </a:txBody>
                  <a:tcPr anchor="ctr">
                    <a:lnL>
                      <a:noFill/>
                    </a:lnL>
                    <a:lnR>
                      <a:noFill/>
                    </a:lnR>
                    <a:lnT>
                      <a:noFill/>
                    </a:lnT>
                    <a:lnB>
                      <a:noFill/>
                    </a:lnB>
                    <a:solidFill>
                      <a:schemeClr val="bg2">
                        <a:lumMod val="40000"/>
                        <a:lumOff val="60000"/>
                      </a:schemeClr>
                    </a:solidFill>
                  </a:tcPr>
                </a:tc>
                <a:tc>
                  <a:txBody>
                    <a:bodyPr/>
                    <a:lstStyle/>
                    <a:p>
                      <a:pPr algn="ctr"/>
                      <a:r>
                        <a:rPr lang="es-ES" dirty="0"/>
                        <a:t>-</a:t>
                      </a:r>
                      <a:r>
                        <a:rPr lang="es-ES" dirty="0" err="1"/>
                        <a:t>ne</a:t>
                      </a:r>
                      <a:r>
                        <a:rPr lang="es-ES" dirty="0"/>
                        <a:t> </a:t>
                      </a:r>
                    </a:p>
                  </a:txBody>
                  <a:tcPr anchor="ctr">
                    <a:lnL>
                      <a:noFill/>
                    </a:lnL>
                    <a:lnR>
                      <a:noFill/>
                    </a:lnR>
                    <a:lnT>
                      <a:noFill/>
                    </a:lnT>
                    <a:lnB>
                      <a:noFill/>
                    </a:lnB>
                    <a:solidFill>
                      <a:schemeClr val="bg2">
                        <a:lumMod val="40000"/>
                        <a:lumOff val="60000"/>
                      </a:schemeClr>
                    </a:solidFill>
                  </a:tcPr>
                </a:tc>
                <a:extLst>
                  <a:ext uri="{0D108BD9-81ED-4DB2-BD59-A6C34878D82A}">
                    <a16:rowId xmlns:a16="http://schemas.microsoft.com/office/drawing/2014/main" val="3563201929"/>
                  </a:ext>
                </a:extLst>
              </a:tr>
              <a:tr h="422061">
                <a:tc>
                  <a:txBody>
                    <a:bodyPr/>
                    <a:lstStyle/>
                    <a:p>
                      <a:pPr algn="ctr"/>
                      <a:r>
                        <a:rPr lang="es-ES" dirty="0"/>
                        <a:t>Menor que</a:t>
                      </a:r>
                    </a:p>
                  </a:txBody>
                  <a:tcPr anchor="ctr">
                    <a:lnL>
                      <a:noFill/>
                    </a:lnL>
                    <a:lnR>
                      <a:noFill/>
                    </a:lnR>
                    <a:lnT>
                      <a:noFill/>
                    </a:lnT>
                    <a:lnB>
                      <a:noFill/>
                    </a:lnB>
                  </a:tcPr>
                </a:tc>
                <a:tc>
                  <a:txBody>
                    <a:bodyPr/>
                    <a:lstStyle/>
                    <a:p>
                      <a:pPr algn="ctr"/>
                      <a:r>
                        <a:rPr lang="es-ES" dirty="0"/>
                        <a:t>&lt;</a:t>
                      </a:r>
                    </a:p>
                  </a:txBody>
                  <a:tcPr anchor="ctr">
                    <a:lnL>
                      <a:noFill/>
                    </a:lnL>
                    <a:lnR>
                      <a:noFill/>
                    </a:lnR>
                    <a:lnT>
                      <a:noFill/>
                    </a:lnT>
                    <a:lnB>
                      <a:noFill/>
                    </a:lnB>
                  </a:tcPr>
                </a:tc>
                <a:tc>
                  <a:txBody>
                    <a:bodyPr/>
                    <a:lstStyle/>
                    <a:p>
                      <a:pPr algn="ctr"/>
                      <a:r>
                        <a:rPr lang="es-ES" dirty="0"/>
                        <a:t>-</a:t>
                      </a:r>
                      <a:r>
                        <a:rPr lang="es-ES" dirty="0" err="1"/>
                        <a:t>lt</a:t>
                      </a:r>
                      <a:r>
                        <a:rPr lang="es-ES" dirty="0"/>
                        <a:t> </a:t>
                      </a:r>
                    </a:p>
                  </a:txBody>
                  <a:tcPr anchor="ctr">
                    <a:lnL>
                      <a:noFill/>
                    </a:lnL>
                    <a:lnR>
                      <a:noFill/>
                    </a:lnR>
                    <a:lnT>
                      <a:noFill/>
                    </a:lnT>
                    <a:lnB>
                      <a:noFill/>
                    </a:lnB>
                  </a:tcPr>
                </a:tc>
                <a:extLst>
                  <a:ext uri="{0D108BD9-81ED-4DB2-BD59-A6C34878D82A}">
                    <a16:rowId xmlns:a16="http://schemas.microsoft.com/office/drawing/2014/main" val="4018483778"/>
                  </a:ext>
                </a:extLst>
              </a:tr>
              <a:tr h="422061">
                <a:tc>
                  <a:txBody>
                    <a:bodyPr/>
                    <a:lstStyle/>
                    <a:p>
                      <a:pPr algn="ctr"/>
                      <a:r>
                        <a:rPr lang="es-ES" dirty="0" err="1"/>
                        <a:t>Major</a:t>
                      </a:r>
                      <a:r>
                        <a:rPr lang="es-ES" dirty="0"/>
                        <a:t> que</a:t>
                      </a:r>
                    </a:p>
                  </a:txBody>
                  <a:tcPr anchor="ctr">
                    <a:lnL>
                      <a:noFill/>
                    </a:lnL>
                    <a:lnR>
                      <a:noFill/>
                    </a:lnR>
                    <a:lnT>
                      <a:noFill/>
                    </a:lnT>
                    <a:lnB>
                      <a:noFill/>
                    </a:lnB>
                    <a:lnTlToBr w="12700" cmpd="sng">
                      <a:noFill/>
                      <a:prstDash val="solid"/>
                    </a:lnTlToBr>
                    <a:lnBlToTr w="12700" cmpd="sng">
                      <a:noFill/>
                      <a:prstDash val="solid"/>
                    </a:lnBlToTr>
                    <a:solidFill>
                      <a:schemeClr val="bg2">
                        <a:lumMod val="40000"/>
                        <a:lumOff val="60000"/>
                      </a:schemeClr>
                    </a:solidFill>
                  </a:tcPr>
                </a:tc>
                <a:tc>
                  <a:txBody>
                    <a:bodyPr/>
                    <a:lstStyle/>
                    <a:p>
                      <a:pPr algn="ctr"/>
                      <a:r>
                        <a:rPr lang="es-ES" dirty="0"/>
                        <a:t>&gt;</a:t>
                      </a:r>
                    </a:p>
                  </a:txBody>
                  <a:tcPr anchor="ctr">
                    <a:lnL>
                      <a:noFill/>
                    </a:lnL>
                    <a:lnR>
                      <a:noFill/>
                    </a:lnR>
                    <a:lnT>
                      <a:noFill/>
                    </a:lnT>
                    <a:lnB>
                      <a:noFill/>
                    </a:lnB>
                    <a:solidFill>
                      <a:schemeClr val="bg2">
                        <a:lumMod val="40000"/>
                        <a:lumOff val="60000"/>
                      </a:schemeClr>
                    </a:solidFill>
                  </a:tcPr>
                </a:tc>
                <a:tc>
                  <a:txBody>
                    <a:bodyPr/>
                    <a:lstStyle/>
                    <a:p>
                      <a:pPr algn="ctr"/>
                      <a:r>
                        <a:rPr lang="es-ES" dirty="0"/>
                        <a:t>-</a:t>
                      </a:r>
                      <a:r>
                        <a:rPr lang="es-ES" dirty="0" err="1"/>
                        <a:t>gt</a:t>
                      </a:r>
                      <a:r>
                        <a:rPr lang="es-ES" dirty="0"/>
                        <a:t> </a:t>
                      </a:r>
                    </a:p>
                  </a:txBody>
                  <a:tcPr anchor="ctr">
                    <a:lnL>
                      <a:noFill/>
                    </a:lnL>
                    <a:lnR>
                      <a:noFill/>
                    </a:lnR>
                    <a:lnT>
                      <a:noFill/>
                    </a:lnT>
                    <a:lnB>
                      <a:noFill/>
                    </a:lnB>
                    <a:solidFill>
                      <a:schemeClr val="bg2">
                        <a:lumMod val="40000"/>
                        <a:lumOff val="60000"/>
                      </a:schemeClr>
                    </a:solidFill>
                  </a:tcPr>
                </a:tc>
                <a:extLst>
                  <a:ext uri="{0D108BD9-81ED-4DB2-BD59-A6C34878D82A}">
                    <a16:rowId xmlns:a16="http://schemas.microsoft.com/office/drawing/2014/main" val="1696107765"/>
                  </a:ext>
                </a:extLst>
              </a:tr>
              <a:tr h="422061">
                <a:tc>
                  <a:txBody>
                    <a:bodyPr/>
                    <a:lstStyle/>
                    <a:p>
                      <a:pPr algn="ctr"/>
                      <a:r>
                        <a:rPr lang="es-ES" dirty="0" err="1"/>
                        <a:t>Major</a:t>
                      </a:r>
                      <a:r>
                        <a:rPr lang="es-ES" dirty="0"/>
                        <a:t> o igual</a:t>
                      </a:r>
                    </a:p>
                  </a:txBody>
                  <a:tcPr anchor="ctr">
                    <a:lnL>
                      <a:noFill/>
                    </a:lnL>
                    <a:lnR>
                      <a:noFill/>
                    </a:lnR>
                    <a:lnT>
                      <a:noFill/>
                    </a:lnT>
                    <a:lnB>
                      <a:noFill/>
                    </a:lnB>
                  </a:tcPr>
                </a:tc>
                <a:tc>
                  <a:txBody>
                    <a:bodyPr/>
                    <a:lstStyle/>
                    <a:p>
                      <a:pPr algn="ctr"/>
                      <a:endParaRPr lang="es-ES" dirty="0"/>
                    </a:p>
                  </a:txBody>
                  <a:tcPr anchor="ctr">
                    <a:lnL>
                      <a:noFill/>
                    </a:lnL>
                    <a:lnR>
                      <a:noFill/>
                    </a:lnR>
                    <a:lnT>
                      <a:noFill/>
                    </a:lnT>
                    <a:lnB>
                      <a:noFill/>
                    </a:lnB>
                  </a:tcPr>
                </a:tc>
                <a:tc>
                  <a:txBody>
                    <a:bodyPr/>
                    <a:lstStyle/>
                    <a:p>
                      <a:pPr algn="ctr"/>
                      <a:r>
                        <a:rPr lang="es-ES" dirty="0"/>
                        <a:t>-ge </a:t>
                      </a:r>
                    </a:p>
                  </a:txBody>
                  <a:tcPr anchor="ctr">
                    <a:lnL>
                      <a:noFill/>
                    </a:lnL>
                    <a:lnR>
                      <a:noFill/>
                    </a:lnR>
                    <a:lnT>
                      <a:noFill/>
                    </a:lnT>
                    <a:lnB>
                      <a:noFill/>
                    </a:lnB>
                  </a:tcPr>
                </a:tc>
                <a:extLst>
                  <a:ext uri="{0D108BD9-81ED-4DB2-BD59-A6C34878D82A}">
                    <a16:rowId xmlns:a16="http://schemas.microsoft.com/office/drawing/2014/main" val="3113047450"/>
                  </a:ext>
                </a:extLst>
              </a:tr>
              <a:tr h="422061">
                <a:tc>
                  <a:txBody>
                    <a:bodyPr/>
                    <a:lstStyle/>
                    <a:p>
                      <a:pPr algn="ctr"/>
                      <a:r>
                        <a:rPr lang="es-ES" sz="1800" kern="1200" dirty="0">
                          <a:solidFill>
                            <a:schemeClr val="tx1"/>
                          </a:solidFill>
                          <a:latin typeface="+mn-lt"/>
                          <a:ea typeface="+mn-ea"/>
                          <a:cs typeface="+mn-cs"/>
                        </a:rPr>
                        <a:t>Menor o igual</a:t>
                      </a:r>
                    </a:p>
                  </a:txBody>
                  <a:tcPr anchor="ctr">
                    <a:lnL>
                      <a:noFill/>
                    </a:lnL>
                    <a:lnR>
                      <a:noFill/>
                    </a:lnR>
                    <a:lnT>
                      <a:noFill/>
                    </a:lnT>
                    <a:lnB>
                      <a:noFill/>
                    </a:lnB>
                    <a:solidFill>
                      <a:schemeClr val="bg2">
                        <a:lumMod val="40000"/>
                        <a:lumOff val="60000"/>
                      </a:schemeClr>
                    </a:solidFill>
                  </a:tcPr>
                </a:tc>
                <a:tc>
                  <a:txBody>
                    <a:bodyPr/>
                    <a:lstStyle/>
                    <a:p>
                      <a:pPr algn="ctr"/>
                      <a:endParaRPr lang="es-ES" sz="1800" kern="1200" dirty="0">
                        <a:solidFill>
                          <a:schemeClr val="tx1"/>
                        </a:solidFill>
                        <a:latin typeface="+mn-lt"/>
                        <a:ea typeface="+mn-ea"/>
                        <a:cs typeface="+mn-cs"/>
                      </a:endParaRPr>
                    </a:p>
                  </a:txBody>
                  <a:tcPr anchor="ctr">
                    <a:lnL>
                      <a:noFill/>
                    </a:lnL>
                    <a:lnR>
                      <a:noFill/>
                    </a:lnR>
                    <a:lnT>
                      <a:noFill/>
                    </a:lnT>
                    <a:lnB>
                      <a:noFill/>
                    </a:lnB>
                    <a:solidFill>
                      <a:schemeClr val="bg2">
                        <a:lumMod val="40000"/>
                        <a:lumOff val="60000"/>
                      </a:schemeClr>
                    </a:solidFill>
                  </a:tcPr>
                </a:tc>
                <a:tc>
                  <a:txBody>
                    <a:bodyPr/>
                    <a:lstStyle/>
                    <a:p>
                      <a:pPr algn="ctr"/>
                      <a:r>
                        <a:rPr lang="es-ES" sz="1800" kern="1200" dirty="0">
                          <a:solidFill>
                            <a:schemeClr val="tx1"/>
                          </a:solidFill>
                          <a:latin typeface="+mn-lt"/>
                          <a:ea typeface="+mn-ea"/>
                          <a:cs typeface="+mn-cs"/>
                        </a:rPr>
                        <a:t>-le </a:t>
                      </a:r>
                    </a:p>
                  </a:txBody>
                  <a:tcPr anchor="ctr">
                    <a:lnL>
                      <a:noFill/>
                    </a:lnL>
                    <a:lnR>
                      <a:noFill/>
                    </a:lnR>
                    <a:lnT>
                      <a:noFill/>
                    </a:lnT>
                    <a:lnB>
                      <a:noFill/>
                    </a:lnB>
                    <a:solidFill>
                      <a:schemeClr val="bg2">
                        <a:lumMod val="40000"/>
                        <a:lumOff val="60000"/>
                      </a:schemeClr>
                    </a:solidFill>
                  </a:tcPr>
                </a:tc>
                <a:extLst>
                  <a:ext uri="{0D108BD9-81ED-4DB2-BD59-A6C34878D82A}">
                    <a16:rowId xmlns:a16="http://schemas.microsoft.com/office/drawing/2014/main" val="851096443"/>
                  </a:ext>
                </a:extLst>
              </a:tr>
              <a:tr h="422061">
                <a:tc>
                  <a:txBody>
                    <a:bodyPr/>
                    <a:lstStyle/>
                    <a:p>
                      <a:pPr algn="ctr"/>
                      <a:r>
                        <a:rPr lang="es-ES" dirty="0"/>
                        <a:t>Cadena </a:t>
                      </a:r>
                      <a:r>
                        <a:rPr lang="es-ES" dirty="0" err="1"/>
                        <a:t>nul·la</a:t>
                      </a:r>
                      <a:endParaRPr lang="es-ES" dirty="0"/>
                    </a:p>
                  </a:txBody>
                  <a:tcPr anchor="ctr">
                    <a:lnL>
                      <a:noFill/>
                    </a:lnL>
                    <a:lnR>
                      <a:noFill/>
                    </a:lnR>
                    <a:lnT>
                      <a:noFill/>
                    </a:lnT>
                    <a:lnB>
                      <a:noFill/>
                    </a:lnB>
                  </a:tcPr>
                </a:tc>
                <a:tc>
                  <a:txBody>
                    <a:bodyPr/>
                    <a:lstStyle/>
                    <a:p>
                      <a:pPr algn="ctr"/>
                      <a:r>
                        <a:rPr lang="es-ES" dirty="0"/>
                        <a:t>-z</a:t>
                      </a:r>
                    </a:p>
                  </a:txBody>
                  <a:tcPr anchor="ctr">
                    <a:lnL>
                      <a:noFill/>
                    </a:lnL>
                    <a:lnR>
                      <a:noFill/>
                    </a:lnR>
                    <a:lnT>
                      <a:noFill/>
                    </a:lnT>
                    <a:lnB>
                      <a:noFill/>
                    </a:lnB>
                  </a:tcPr>
                </a:tc>
                <a:tc>
                  <a:txBody>
                    <a:bodyPr/>
                    <a:lstStyle/>
                    <a:p>
                      <a:pPr algn="ctr"/>
                      <a:endParaRPr lang="es-ES" dirty="0"/>
                    </a:p>
                  </a:txBody>
                  <a:tcPr anchor="ctr">
                    <a:lnL>
                      <a:noFill/>
                    </a:lnL>
                    <a:lnR>
                      <a:noFill/>
                    </a:lnR>
                    <a:lnT>
                      <a:noFill/>
                    </a:lnT>
                    <a:lnB>
                      <a:noFill/>
                    </a:lnB>
                  </a:tcPr>
                </a:tc>
                <a:extLst>
                  <a:ext uri="{0D108BD9-81ED-4DB2-BD59-A6C34878D82A}">
                    <a16:rowId xmlns:a16="http://schemas.microsoft.com/office/drawing/2014/main" val="3735710572"/>
                  </a:ext>
                </a:extLst>
              </a:tr>
              <a:tr h="422061">
                <a:tc>
                  <a:txBody>
                    <a:bodyPr/>
                    <a:lstStyle/>
                    <a:p>
                      <a:pPr algn="ctr"/>
                      <a:r>
                        <a:rPr lang="es-ES" dirty="0"/>
                        <a:t>No </a:t>
                      </a:r>
                      <a:r>
                        <a:rPr lang="es-ES" dirty="0" err="1"/>
                        <a:t>és</a:t>
                      </a:r>
                      <a:r>
                        <a:rPr lang="es-ES" dirty="0"/>
                        <a:t> cadena </a:t>
                      </a:r>
                      <a:r>
                        <a:rPr lang="es-ES" dirty="0" err="1"/>
                        <a:t>nul·la</a:t>
                      </a:r>
                      <a:endParaRPr lang="es-ES" dirty="0"/>
                    </a:p>
                  </a:txBody>
                  <a:tcPr anchor="ctr">
                    <a:lnL>
                      <a:noFill/>
                    </a:lnL>
                    <a:lnR>
                      <a:noFill/>
                    </a:lnR>
                    <a:lnT>
                      <a:noFill/>
                    </a:lnT>
                    <a:lnB>
                      <a:noFill/>
                    </a:lnB>
                    <a:solidFill>
                      <a:schemeClr val="bg2">
                        <a:lumMod val="40000"/>
                        <a:lumOff val="60000"/>
                      </a:schemeClr>
                    </a:solidFill>
                  </a:tcPr>
                </a:tc>
                <a:tc>
                  <a:txBody>
                    <a:bodyPr/>
                    <a:lstStyle/>
                    <a:p>
                      <a:pPr algn="ctr"/>
                      <a:r>
                        <a:rPr lang="es-ES" dirty="0"/>
                        <a:t>-n</a:t>
                      </a:r>
                    </a:p>
                  </a:txBody>
                  <a:tcPr anchor="ctr">
                    <a:lnL>
                      <a:noFill/>
                    </a:lnL>
                    <a:lnR>
                      <a:noFill/>
                    </a:lnR>
                    <a:lnT>
                      <a:noFill/>
                    </a:lnT>
                    <a:lnB>
                      <a:noFill/>
                    </a:lnB>
                    <a:solidFill>
                      <a:schemeClr val="bg2">
                        <a:lumMod val="40000"/>
                        <a:lumOff val="60000"/>
                      </a:schemeClr>
                    </a:solidFill>
                  </a:tcPr>
                </a:tc>
                <a:tc>
                  <a:txBody>
                    <a:bodyPr/>
                    <a:lstStyle/>
                    <a:p>
                      <a:pPr algn="ctr"/>
                      <a:endParaRPr lang="es-ES" dirty="0"/>
                    </a:p>
                  </a:txBody>
                  <a:tcPr anchor="ctr">
                    <a:lnL>
                      <a:noFill/>
                    </a:lnL>
                    <a:lnR>
                      <a:noFill/>
                    </a:lnR>
                    <a:lnT>
                      <a:noFill/>
                    </a:lnT>
                    <a:lnB>
                      <a:noFill/>
                    </a:lnB>
                    <a:solidFill>
                      <a:schemeClr val="bg2">
                        <a:lumMod val="40000"/>
                        <a:lumOff val="60000"/>
                      </a:schemeClr>
                    </a:solidFill>
                  </a:tcPr>
                </a:tc>
                <a:extLst>
                  <a:ext uri="{0D108BD9-81ED-4DB2-BD59-A6C34878D82A}">
                    <a16:rowId xmlns:a16="http://schemas.microsoft.com/office/drawing/2014/main" val="1856521660"/>
                  </a:ext>
                </a:extLst>
              </a:tr>
            </a:tbl>
          </a:graphicData>
        </a:graphic>
      </p:graphicFrame>
    </p:spTree>
    <p:extLst>
      <p:ext uri="{BB962C8B-B14F-4D97-AF65-F5344CB8AC3E}">
        <p14:creationId xmlns:p14="http://schemas.microsoft.com/office/powerpoint/2010/main" val="40528679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7762" name="Rectangle 2">
            <a:extLst>
              <a:ext uri="{FF2B5EF4-FFF2-40B4-BE49-F238E27FC236}">
                <a16:creationId xmlns:a16="http://schemas.microsoft.com/office/drawing/2014/main" id="{DA9CD30C-4B00-7ED6-EFFA-B5DFFBB6F18B}"/>
              </a:ext>
            </a:extLst>
          </p:cNvPr>
          <p:cNvSpPr>
            <a:spLocks noGrp="1" noChangeArrowheads="1"/>
          </p:cNvSpPr>
          <p:nvPr>
            <p:ph type="title"/>
          </p:nvPr>
        </p:nvSpPr>
        <p:spPr>
          <a:xfrm>
            <a:off x="533400" y="258763"/>
            <a:ext cx="9144000" cy="808037"/>
          </a:xfrm>
        </p:spPr>
        <p:txBody>
          <a:bodyPr/>
          <a:lstStyle/>
          <a:p>
            <a:r>
              <a:rPr lang="en-US" altLang="es-ES" sz="2800" spc="-1" dirty="0" err="1">
                <a:solidFill>
                  <a:schemeClr val="dk1"/>
                </a:solidFill>
                <a:latin typeface="Proxima Nova"/>
              </a:rPr>
              <a:t>Condicional</a:t>
            </a:r>
            <a:r>
              <a:rPr lang="en-US" altLang="es-ES" sz="2800" spc="-1" dirty="0">
                <a:solidFill>
                  <a:schemeClr val="dk1"/>
                </a:solidFill>
                <a:latin typeface="Proxima Nova"/>
              </a:rPr>
              <a:t> per </a:t>
            </a:r>
            <a:r>
              <a:rPr lang="en-US" altLang="es-ES" sz="2800" spc="-1" dirty="0" err="1">
                <a:solidFill>
                  <a:schemeClr val="dk1"/>
                </a:solidFill>
                <a:latin typeface="Proxima Nova"/>
              </a:rPr>
              <a:t>arxius</a:t>
            </a:r>
            <a:r>
              <a:rPr lang="en-US" altLang="es-ES" sz="2800" spc="-1" dirty="0">
                <a:solidFill>
                  <a:schemeClr val="dk1"/>
                </a:solidFill>
                <a:latin typeface="Proxima Nova"/>
              </a:rPr>
              <a:t> ( I)</a:t>
            </a:r>
          </a:p>
        </p:txBody>
      </p:sp>
      <p:sp>
        <p:nvSpPr>
          <p:cNvPr id="2677763" name="Rectangle 3">
            <a:extLst>
              <a:ext uri="{FF2B5EF4-FFF2-40B4-BE49-F238E27FC236}">
                <a16:creationId xmlns:a16="http://schemas.microsoft.com/office/drawing/2014/main" id="{B7C1E9EF-072E-BAC4-432B-CC30825CAF30}"/>
              </a:ext>
            </a:extLst>
          </p:cNvPr>
          <p:cNvSpPr>
            <a:spLocks noGrp="1" noChangeArrowheads="1"/>
          </p:cNvSpPr>
          <p:nvPr>
            <p:ph type="body" idx="1"/>
          </p:nvPr>
        </p:nvSpPr>
        <p:spPr>
          <a:xfrm>
            <a:off x="533400" y="1078044"/>
            <a:ext cx="8554039" cy="535757"/>
          </a:xfrm>
        </p:spPr>
        <p:txBody>
          <a:bodyPr>
            <a:noAutofit/>
          </a:bodyPr>
          <a:lstStyle/>
          <a:p>
            <a:pPr>
              <a:lnSpc>
                <a:spcPct val="150000"/>
              </a:lnSpc>
            </a:pPr>
            <a:r>
              <a:rPr lang="en-US" altLang="es-ES" sz="1800" dirty="0">
                <a:latin typeface="Proxima Nova"/>
              </a:rPr>
              <a:t>Bash </a:t>
            </a:r>
            <a:r>
              <a:rPr lang="en-US" altLang="es-ES" sz="1800" dirty="0" err="1">
                <a:latin typeface="Proxima Nova"/>
              </a:rPr>
              <a:t>té</a:t>
            </a:r>
            <a:r>
              <a:rPr lang="en-US" altLang="es-ES" sz="1800" dirty="0">
                <a:latin typeface="Proxima Nova"/>
              </a:rPr>
              <a:t> un </a:t>
            </a:r>
            <a:r>
              <a:rPr lang="en-US" altLang="es-ES" sz="1800" dirty="0" err="1">
                <a:latin typeface="Proxima Nova"/>
              </a:rPr>
              <a:t>tractament</a:t>
            </a:r>
            <a:r>
              <a:rPr lang="en-US" altLang="es-ES" sz="1800" dirty="0">
                <a:latin typeface="Proxima Nova"/>
              </a:rPr>
              <a:t> </a:t>
            </a:r>
            <a:r>
              <a:rPr lang="en-US" altLang="es-ES" sz="1800" dirty="0" err="1">
                <a:latin typeface="Proxima Nova"/>
              </a:rPr>
              <a:t>especialment</a:t>
            </a:r>
            <a:r>
              <a:rPr lang="en-US" altLang="es-ES" sz="1800" dirty="0">
                <a:latin typeface="Proxima Nova"/>
              </a:rPr>
              <a:t> </a:t>
            </a:r>
            <a:r>
              <a:rPr lang="en-US" altLang="es-ES" sz="1800" dirty="0" err="1">
                <a:latin typeface="Proxima Nova"/>
              </a:rPr>
              <a:t>ràpid</a:t>
            </a:r>
            <a:r>
              <a:rPr lang="en-US" altLang="es-ES" sz="1800" dirty="0">
                <a:latin typeface="Proxima Nova"/>
              </a:rPr>
              <a:t> per </a:t>
            </a:r>
            <a:r>
              <a:rPr lang="en-US" altLang="es-ES" sz="1800" dirty="0" err="1">
                <a:latin typeface="Proxima Nova"/>
              </a:rPr>
              <a:t>als</a:t>
            </a:r>
            <a:r>
              <a:rPr lang="en-US" altLang="es-ES" sz="1800" dirty="0">
                <a:latin typeface="Proxima Nova"/>
              </a:rPr>
              <a:t> </a:t>
            </a:r>
            <a:r>
              <a:rPr lang="en-US" altLang="es-ES" sz="1800" dirty="0" err="1">
                <a:latin typeface="Proxima Nova"/>
              </a:rPr>
              <a:t>arxius</a:t>
            </a:r>
            <a:r>
              <a:rPr lang="en-US" altLang="es-ES" sz="1800" dirty="0">
                <a:latin typeface="Proxima Nova"/>
              </a:rPr>
              <a:t>, ja que </a:t>
            </a:r>
            <a:r>
              <a:rPr lang="en-US" altLang="es-ES" sz="1800" dirty="0" err="1">
                <a:latin typeface="Proxima Nova"/>
              </a:rPr>
              <a:t>és</a:t>
            </a:r>
            <a:r>
              <a:rPr lang="en-US" altLang="es-ES" sz="1800" dirty="0">
                <a:latin typeface="Proxima Nova"/>
              </a:rPr>
              <a:t> un </a:t>
            </a:r>
            <a:r>
              <a:rPr lang="en-US" altLang="es-ES" sz="1800" dirty="0" err="1">
                <a:latin typeface="Proxima Nova"/>
              </a:rPr>
              <a:t>cas</a:t>
            </a:r>
            <a:r>
              <a:rPr lang="en-US" altLang="es-ES" sz="1800" dirty="0">
                <a:latin typeface="Proxima Nova"/>
              </a:rPr>
              <a:t> molt </a:t>
            </a:r>
            <a:r>
              <a:rPr lang="en-US" altLang="es-ES" sz="1800" dirty="0" err="1">
                <a:latin typeface="Proxima Nova"/>
              </a:rPr>
              <a:t>comú</a:t>
            </a:r>
            <a:r>
              <a:rPr lang="en-US" altLang="es-ES" sz="1800" dirty="0">
                <a:latin typeface="Proxima Nova"/>
              </a:rPr>
              <a:t>. </a:t>
            </a:r>
            <a:r>
              <a:rPr lang="en-US" altLang="es-ES" sz="1800" dirty="0" err="1">
                <a:latin typeface="Proxima Nova"/>
              </a:rPr>
              <a:t>Així</a:t>
            </a:r>
            <a:r>
              <a:rPr lang="en-US" altLang="es-ES" sz="1800" dirty="0">
                <a:latin typeface="Proxima Nova"/>
              </a:rPr>
              <a:t>, </a:t>
            </a:r>
            <a:r>
              <a:rPr lang="en-US" altLang="es-ES" sz="1800" dirty="0" err="1">
                <a:latin typeface="Proxima Nova"/>
              </a:rPr>
              <a:t>tenim</a:t>
            </a:r>
            <a:r>
              <a:rPr lang="en-US" altLang="es-ES" sz="1800" dirty="0">
                <a:latin typeface="Proxima Nova"/>
              </a:rPr>
              <a:t> </a:t>
            </a:r>
            <a:r>
              <a:rPr lang="en-US" altLang="es-ES" sz="1800" dirty="0" err="1">
                <a:latin typeface="Proxima Nova"/>
              </a:rPr>
              <a:t>condicionals</a:t>
            </a:r>
            <a:r>
              <a:rPr lang="en-US" altLang="es-ES" sz="1800" dirty="0">
                <a:latin typeface="Proxima Nova"/>
              </a:rPr>
              <a:t> </a:t>
            </a:r>
            <a:r>
              <a:rPr lang="en-US" altLang="es-ES" sz="1800" dirty="0" err="1">
                <a:latin typeface="Proxima Nova"/>
              </a:rPr>
              <a:t>especialment</a:t>
            </a:r>
            <a:r>
              <a:rPr lang="en-US" altLang="es-ES" sz="1800" dirty="0">
                <a:latin typeface="Proxima Nova"/>
              </a:rPr>
              <a:t> </a:t>
            </a:r>
            <a:r>
              <a:rPr lang="en-US" altLang="es-ES" sz="1800" dirty="0" err="1">
                <a:latin typeface="Proxima Nova"/>
              </a:rPr>
              <a:t>pensats</a:t>
            </a:r>
            <a:r>
              <a:rPr lang="en-US" altLang="es-ES" sz="1800" dirty="0">
                <a:latin typeface="Proxima Nova"/>
              </a:rPr>
              <a:t> per </a:t>
            </a:r>
            <a:r>
              <a:rPr lang="en-US" altLang="es-ES" sz="1800" dirty="0" err="1">
                <a:latin typeface="Proxima Nova"/>
              </a:rPr>
              <a:t>arxius</a:t>
            </a:r>
            <a:r>
              <a:rPr lang="en-US" altLang="es-ES" sz="1800" dirty="0">
                <a:latin typeface="Proxima Nova"/>
              </a:rPr>
              <a:t>: </a:t>
            </a: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a:lnSpc>
                <a:spcPct val="150000"/>
              </a:lnSpc>
            </a:pPr>
            <a:r>
              <a:rPr lang="en-US" altLang="es-ES" sz="1800" dirty="0">
                <a:latin typeface="Proxima Nova"/>
              </a:rPr>
              <a:t>For example: </a:t>
            </a:r>
          </a:p>
          <a:p>
            <a:pPr>
              <a:lnSpc>
                <a:spcPct val="150000"/>
              </a:lnSpc>
            </a:pPr>
            <a:endParaRPr lang="en-US" altLang="es-ES" sz="1800" dirty="0">
              <a:latin typeface="Proxima Nova"/>
            </a:endParaRPr>
          </a:p>
          <a:p>
            <a:pPr marL="0" indent="0">
              <a:lnSpc>
                <a:spcPct val="150000"/>
              </a:lnSpc>
              <a:buNone/>
            </a:pPr>
            <a:endParaRPr lang="en-US" altLang="es-ES" sz="1800" dirty="0">
              <a:latin typeface="Proxima Nova"/>
            </a:endParaRPr>
          </a:p>
          <a:p>
            <a:pPr>
              <a:lnSpc>
                <a:spcPct val="150000"/>
              </a:lnSpc>
            </a:pPr>
            <a:endParaRPr lang="en-US" altLang="es-ES" sz="1800" dirty="0">
              <a:latin typeface="Proxima Nova"/>
            </a:endParaRPr>
          </a:p>
          <a:p>
            <a:pPr marL="0" indent="0">
              <a:lnSpc>
                <a:spcPct val="150000"/>
              </a:lnSpc>
              <a:buNone/>
            </a:pPr>
            <a:endParaRPr lang="en-US" altLang="es-ES" sz="1800" dirty="0">
              <a:latin typeface="Proxima Nova"/>
            </a:endParaRPr>
          </a:p>
        </p:txBody>
      </p:sp>
      <p:sp>
        <p:nvSpPr>
          <p:cNvPr id="10" name="PlaceHolder 3">
            <a:extLst>
              <a:ext uri="{FF2B5EF4-FFF2-40B4-BE49-F238E27FC236}">
                <a16:creationId xmlns:a16="http://schemas.microsoft.com/office/drawing/2014/main" id="{CE0C646A-BBAE-7096-693D-FDE136C916B0}"/>
              </a:ext>
            </a:extLst>
          </p:cNvPr>
          <p:cNvSpPr txBox="1">
            <a:spLocks/>
          </p:cNvSpPr>
          <p:nvPr/>
        </p:nvSpPr>
        <p:spPr>
          <a:xfrm>
            <a:off x="9012600" y="6753240"/>
            <a:ext cx="559440" cy="538560"/>
          </a:xfrm>
          <a:prstGeom prst="rect">
            <a:avLst/>
          </a:prstGeom>
          <a:noFill/>
          <a:ln w="0">
            <a:noFill/>
          </a:ln>
        </p:spPr>
        <p:txBody>
          <a:bodyPr lIns="90000" tIns="91440" rIns="90000" bIns="91440" anchor="ctr">
            <a:noAutofit/>
          </a:bodyPr>
          <a:lstStyle>
            <a:defPPr>
              <a:defRPr lang="es-ES"/>
            </a:defPPr>
            <a:lvl1pPr marL="0" indent="0" algn="r" defTabSz="914400" rtl="0" eaLnBrk="1" latinLnBrk="0" hangingPunct="1">
              <a:lnSpc>
                <a:spcPct val="100000"/>
              </a:lnSpc>
              <a:buNone/>
              <a:tabLst>
                <a:tab pos="0" algn="l"/>
              </a:tabLst>
              <a:defRPr lang="ca" sz="1000" b="0" strike="noStrike" kern="1200" spc="-1">
                <a:solidFill>
                  <a:schemeClr val="dk1"/>
                </a:solidFill>
                <a:latin typeface="Proxima Nova"/>
                <a:ea typeface="Proxima Nov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tab pos="0" algn="l"/>
              </a:tabLst>
              <a:defRPr/>
            </a:pPr>
            <a:fld id="{4CA55A60-F011-4E84-B41B-743C779C0AE6}" type="slidenum">
              <a:rPr kumimoji="0" lang="es-ES" sz="1000" b="0" i="0" u="none" strike="noStrike" kern="1200" cap="none" spc="-1" normalizeH="0" baseline="0" noProof="0" smtClean="0">
                <a:ln>
                  <a:noFill/>
                </a:ln>
                <a:solidFill>
                  <a:srgbClr val="202729"/>
                </a:solidFill>
                <a:effectLst/>
                <a:uLnTx/>
                <a:uFillTx/>
                <a:latin typeface="Proxima Nova"/>
                <a:cs typeface="DejaVu Sans"/>
              </a:rPr>
              <a:pPr marL="0" marR="0" lvl="0" indent="0" algn="r" defTabSz="914400" rtl="0" eaLnBrk="1" fontAlgn="auto" latinLnBrk="0" hangingPunct="1">
                <a:lnSpc>
                  <a:spcPct val="100000"/>
                </a:lnSpc>
                <a:spcBef>
                  <a:spcPts val="0"/>
                </a:spcBef>
                <a:spcAft>
                  <a:spcPts val="0"/>
                </a:spcAft>
                <a:buClrTx/>
                <a:buSzTx/>
                <a:buFontTx/>
                <a:buNone/>
                <a:tabLst>
                  <a:tab pos="0" algn="l"/>
                </a:tabLst>
                <a:defRPr/>
              </a:pPr>
              <a:t>71</a:t>
            </a:fld>
            <a:endParaRPr kumimoji="0" lang="es-ES" sz="1000" b="0" i="0" u="none" strike="noStrike" kern="1200" cap="none" spc="-1" normalizeH="0" baseline="0" noProof="0" dirty="0">
              <a:ln>
                <a:noFill/>
              </a:ln>
              <a:solidFill>
                <a:srgbClr val="000000"/>
              </a:solidFill>
              <a:effectLst/>
              <a:uLnTx/>
              <a:uFillTx/>
              <a:latin typeface="Times New Roman"/>
              <a:cs typeface="DejaVu Sans"/>
            </a:endParaRPr>
          </a:p>
        </p:txBody>
      </p:sp>
      <p:graphicFrame>
        <p:nvGraphicFramePr>
          <p:cNvPr id="4" name="Tabla 3">
            <a:extLst>
              <a:ext uri="{FF2B5EF4-FFF2-40B4-BE49-F238E27FC236}">
                <a16:creationId xmlns:a16="http://schemas.microsoft.com/office/drawing/2014/main" id="{D0650A02-26AD-63AE-690F-6C172DF05CA2}"/>
              </a:ext>
            </a:extLst>
          </p:cNvPr>
          <p:cNvGraphicFramePr>
            <a:graphicFrameLocks noGrp="1"/>
          </p:cNvGraphicFramePr>
          <p:nvPr>
            <p:extLst>
              <p:ext uri="{D42A27DB-BD31-4B8C-83A1-F6EECF244321}">
                <p14:modId xmlns:p14="http://schemas.microsoft.com/office/powerpoint/2010/main" val="2201522066"/>
              </p:ext>
            </p:extLst>
          </p:nvPr>
        </p:nvGraphicFramePr>
        <p:xfrm>
          <a:off x="1714582" y="2069103"/>
          <a:ext cx="6629236" cy="2506545"/>
        </p:xfrm>
        <a:graphic>
          <a:graphicData uri="http://schemas.openxmlformats.org/drawingml/2006/table">
            <a:tbl>
              <a:tblPr/>
              <a:tblGrid>
                <a:gridCol w="1795315">
                  <a:extLst>
                    <a:ext uri="{9D8B030D-6E8A-4147-A177-3AD203B41FA5}">
                      <a16:colId xmlns:a16="http://schemas.microsoft.com/office/drawing/2014/main" val="2786713514"/>
                    </a:ext>
                  </a:extLst>
                </a:gridCol>
                <a:gridCol w="4833921">
                  <a:extLst>
                    <a:ext uri="{9D8B030D-6E8A-4147-A177-3AD203B41FA5}">
                      <a16:colId xmlns:a16="http://schemas.microsoft.com/office/drawing/2014/main" val="2124662250"/>
                    </a:ext>
                  </a:extLst>
                </a:gridCol>
              </a:tblGrid>
              <a:tr h="273378">
                <a:tc>
                  <a:txBody>
                    <a:bodyPr/>
                    <a:lstStyle/>
                    <a:p>
                      <a:pPr algn="ctr"/>
                      <a:r>
                        <a:rPr lang="es-ES" sz="2000" b="1" dirty="0"/>
                        <a:t>Directiva </a:t>
                      </a:r>
                    </a:p>
                  </a:txBody>
                  <a:tcPr anchor="ctr">
                    <a:lnL>
                      <a:noFill/>
                    </a:lnL>
                    <a:lnR>
                      <a:noFill/>
                    </a:lnR>
                    <a:lnT>
                      <a:noFill/>
                    </a:lnT>
                    <a:lnB>
                      <a:noFill/>
                    </a:lnB>
                    <a:solidFill>
                      <a:schemeClr val="bg2"/>
                    </a:solidFill>
                  </a:tcPr>
                </a:tc>
                <a:tc>
                  <a:txBody>
                    <a:bodyPr/>
                    <a:lstStyle/>
                    <a:p>
                      <a:pPr algn="ctr"/>
                      <a:r>
                        <a:rPr lang="es-ES" sz="2000" b="1" dirty="0" err="1"/>
                        <a:t>Efecte</a:t>
                      </a:r>
                      <a:endParaRPr lang="es-ES" sz="2000" b="1" dirty="0"/>
                    </a:p>
                  </a:txBody>
                  <a:tcPr anchor="ctr">
                    <a:lnL>
                      <a:noFill/>
                    </a:lnL>
                    <a:lnR>
                      <a:noFill/>
                    </a:lnR>
                    <a:lnT>
                      <a:noFill/>
                    </a:lnT>
                    <a:lnB>
                      <a:noFill/>
                    </a:lnB>
                    <a:solidFill>
                      <a:schemeClr val="bg2"/>
                    </a:solidFill>
                  </a:tcPr>
                </a:tc>
                <a:extLst>
                  <a:ext uri="{0D108BD9-81ED-4DB2-BD59-A6C34878D82A}">
                    <a16:rowId xmlns:a16="http://schemas.microsoft.com/office/drawing/2014/main" val="2447349033"/>
                  </a:ext>
                </a:extLst>
              </a:tr>
              <a:tr h="422061">
                <a:tc>
                  <a:txBody>
                    <a:bodyPr/>
                    <a:lstStyle/>
                    <a:p>
                      <a:pPr algn="ctr"/>
                      <a:r>
                        <a:rPr lang="es-ES" dirty="0"/>
                        <a:t>-e</a:t>
                      </a:r>
                    </a:p>
                  </a:txBody>
                  <a:tcPr anchor="ctr">
                    <a:lnL>
                      <a:noFill/>
                    </a:lnL>
                    <a:lnR>
                      <a:noFill/>
                    </a:lnR>
                    <a:lnT>
                      <a:noFill/>
                    </a:lnT>
                    <a:lnB>
                      <a:noFill/>
                    </a:lnB>
                  </a:tcPr>
                </a:tc>
                <a:tc>
                  <a:txBody>
                    <a:bodyPr/>
                    <a:lstStyle/>
                    <a:p>
                      <a:pPr algn="l"/>
                      <a:r>
                        <a:rPr lang="es-ES" dirty="0" err="1"/>
                        <a:t>l'arxiu</a:t>
                      </a:r>
                      <a:r>
                        <a:rPr lang="es-ES" dirty="0"/>
                        <a:t> </a:t>
                      </a:r>
                      <a:r>
                        <a:rPr lang="es-ES" dirty="0" err="1"/>
                        <a:t>Existeix</a:t>
                      </a:r>
                      <a:r>
                        <a:rPr lang="es-ES" dirty="0"/>
                        <a:t> </a:t>
                      </a:r>
                    </a:p>
                  </a:txBody>
                  <a:tcPr anchor="ctr">
                    <a:lnL>
                      <a:noFill/>
                    </a:lnL>
                    <a:lnR>
                      <a:noFill/>
                    </a:lnR>
                    <a:lnT>
                      <a:noFill/>
                    </a:lnT>
                    <a:lnB>
                      <a:noFill/>
                    </a:lnB>
                  </a:tcPr>
                </a:tc>
                <a:extLst>
                  <a:ext uri="{0D108BD9-81ED-4DB2-BD59-A6C34878D82A}">
                    <a16:rowId xmlns:a16="http://schemas.microsoft.com/office/drawing/2014/main" val="2981405285"/>
                  </a:ext>
                </a:extLst>
              </a:tr>
              <a:tr h="422061">
                <a:tc>
                  <a:txBody>
                    <a:bodyPr/>
                    <a:lstStyle/>
                    <a:p>
                      <a:pPr algn="ctr"/>
                      <a:r>
                        <a:rPr lang="es-ES" dirty="0"/>
                        <a:t>-s</a:t>
                      </a:r>
                    </a:p>
                  </a:txBody>
                  <a:tcPr anchor="ctr">
                    <a:lnL>
                      <a:noFill/>
                    </a:lnL>
                    <a:lnR>
                      <a:noFill/>
                    </a:lnR>
                    <a:lnT>
                      <a:noFill/>
                    </a:lnT>
                    <a:lnB>
                      <a:noFill/>
                    </a:lnB>
                    <a:solidFill>
                      <a:schemeClr val="bg2">
                        <a:lumMod val="40000"/>
                        <a:lumOff val="60000"/>
                      </a:schemeClr>
                    </a:solidFill>
                  </a:tcPr>
                </a:tc>
                <a:tc>
                  <a:txBody>
                    <a:bodyPr/>
                    <a:lstStyle/>
                    <a:p>
                      <a:pPr algn="l"/>
                      <a:r>
                        <a:rPr lang="pt-BR" dirty="0" err="1"/>
                        <a:t>arxiu</a:t>
                      </a:r>
                      <a:r>
                        <a:rPr lang="pt-BR" dirty="0"/>
                        <a:t> </a:t>
                      </a:r>
                      <a:r>
                        <a:rPr lang="pt-BR" dirty="0" err="1"/>
                        <a:t>existeix</a:t>
                      </a:r>
                      <a:r>
                        <a:rPr lang="pt-BR" dirty="0"/>
                        <a:t> i no </a:t>
                      </a:r>
                      <a:r>
                        <a:rPr lang="pt-BR" dirty="0" err="1"/>
                        <a:t>està</a:t>
                      </a:r>
                      <a:r>
                        <a:rPr lang="pt-BR" dirty="0"/>
                        <a:t> </a:t>
                      </a:r>
                      <a:r>
                        <a:rPr lang="pt-BR" dirty="0" err="1"/>
                        <a:t>buit</a:t>
                      </a:r>
                      <a:r>
                        <a:rPr lang="pt-BR" dirty="0"/>
                        <a:t> </a:t>
                      </a:r>
                    </a:p>
                  </a:txBody>
                  <a:tcPr anchor="ctr">
                    <a:lnL>
                      <a:noFill/>
                    </a:lnL>
                    <a:lnR>
                      <a:noFill/>
                    </a:lnR>
                    <a:lnT>
                      <a:noFill/>
                    </a:lnT>
                    <a:lnB>
                      <a:noFill/>
                    </a:lnB>
                    <a:solidFill>
                      <a:schemeClr val="bg2">
                        <a:lumMod val="40000"/>
                        <a:lumOff val="60000"/>
                      </a:schemeClr>
                    </a:solidFill>
                  </a:tcPr>
                </a:tc>
                <a:extLst>
                  <a:ext uri="{0D108BD9-81ED-4DB2-BD59-A6C34878D82A}">
                    <a16:rowId xmlns:a16="http://schemas.microsoft.com/office/drawing/2014/main" val="3563201929"/>
                  </a:ext>
                </a:extLst>
              </a:tr>
              <a:tr h="422061">
                <a:tc>
                  <a:txBody>
                    <a:bodyPr/>
                    <a:lstStyle/>
                    <a:p>
                      <a:pPr algn="ctr"/>
                      <a:r>
                        <a:rPr lang="es-ES" dirty="0"/>
                        <a:t>-d</a:t>
                      </a:r>
                    </a:p>
                  </a:txBody>
                  <a:tcPr anchor="ctr">
                    <a:lnL>
                      <a:noFill/>
                    </a:lnL>
                    <a:lnR>
                      <a:noFill/>
                    </a:lnR>
                    <a:lnT>
                      <a:noFill/>
                    </a:lnT>
                    <a:lnB>
                      <a:noFill/>
                    </a:lnB>
                  </a:tcPr>
                </a:tc>
                <a:tc>
                  <a:txBody>
                    <a:bodyPr/>
                    <a:lstStyle/>
                    <a:p>
                      <a:pPr algn="l"/>
                      <a:r>
                        <a:rPr lang="es-ES" dirty="0" err="1"/>
                        <a:t>existeix</a:t>
                      </a:r>
                      <a:r>
                        <a:rPr lang="es-ES" dirty="0"/>
                        <a:t> i </a:t>
                      </a:r>
                      <a:r>
                        <a:rPr lang="es-ES" dirty="0" err="1"/>
                        <a:t>és</a:t>
                      </a:r>
                      <a:r>
                        <a:rPr lang="es-ES" dirty="0"/>
                        <a:t> un </a:t>
                      </a:r>
                      <a:r>
                        <a:rPr lang="es-ES" dirty="0" err="1"/>
                        <a:t>Directori</a:t>
                      </a:r>
                      <a:r>
                        <a:rPr lang="es-ES" dirty="0"/>
                        <a:t> </a:t>
                      </a:r>
                    </a:p>
                  </a:txBody>
                  <a:tcPr anchor="ctr">
                    <a:lnL>
                      <a:noFill/>
                    </a:lnL>
                    <a:lnR>
                      <a:noFill/>
                    </a:lnR>
                    <a:lnT>
                      <a:noFill/>
                    </a:lnT>
                    <a:lnB>
                      <a:noFill/>
                    </a:lnB>
                  </a:tcPr>
                </a:tc>
                <a:extLst>
                  <a:ext uri="{0D108BD9-81ED-4DB2-BD59-A6C34878D82A}">
                    <a16:rowId xmlns:a16="http://schemas.microsoft.com/office/drawing/2014/main" val="4018483778"/>
                  </a:ext>
                </a:extLst>
              </a:tr>
              <a:tr h="422061">
                <a:tc>
                  <a:txBody>
                    <a:bodyPr/>
                    <a:lstStyle/>
                    <a:p>
                      <a:pPr algn="ctr"/>
                      <a:r>
                        <a:rPr lang="es-ES" dirty="0"/>
                        <a:t>-f</a:t>
                      </a:r>
                    </a:p>
                  </a:txBody>
                  <a:tcPr anchor="ctr">
                    <a:lnL>
                      <a:noFill/>
                    </a:lnL>
                    <a:lnR>
                      <a:noFill/>
                    </a:lnR>
                    <a:lnT>
                      <a:noFill/>
                    </a:lnT>
                    <a:lnB>
                      <a:noFill/>
                    </a:lnB>
                    <a:lnTlToBr w="12700" cmpd="sng">
                      <a:noFill/>
                      <a:prstDash val="solid"/>
                    </a:lnTlToBr>
                    <a:lnBlToTr w="12700" cmpd="sng">
                      <a:noFill/>
                      <a:prstDash val="solid"/>
                    </a:lnBlToTr>
                    <a:solidFill>
                      <a:schemeClr val="bg2">
                        <a:lumMod val="40000"/>
                        <a:lumOff val="60000"/>
                      </a:schemeClr>
                    </a:solidFill>
                  </a:tcPr>
                </a:tc>
                <a:tc>
                  <a:txBody>
                    <a:bodyPr/>
                    <a:lstStyle/>
                    <a:p>
                      <a:pPr algn="l"/>
                      <a:r>
                        <a:rPr lang="pt-BR" dirty="0" err="1"/>
                        <a:t>existeix</a:t>
                      </a:r>
                      <a:r>
                        <a:rPr lang="pt-BR" dirty="0"/>
                        <a:t> i és </a:t>
                      </a:r>
                      <a:r>
                        <a:rPr lang="pt-BR" dirty="0" err="1"/>
                        <a:t>un</a:t>
                      </a:r>
                      <a:r>
                        <a:rPr lang="pt-BR" dirty="0"/>
                        <a:t> </a:t>
                      </a:r>
                      <a:r>
                        <a:rPr lang="pt-BR" dirty="0" err="1"/>
                        <a:t>arxiu</a:t>
                      </a:r>
                      <a:r>
                        <a:rPr lang="pt-BR" dirty="0"/>
                        <a:t> (File) regular o </a:t>
                      </a:r>
                      <a:r>
                        <a:rPr lang="pt-BR" dirty="0" err="1"/>
                        <a:t>ordinari</a:t>
                      </a:r>
                      <a:r>
                        <a:rPr lang="pt-BR" dirty="0"/>
                        <a:t> </a:t>
                      </a:r>
                    </a:p>
                  </a:txBody>
                  <a:tcPr anchor="ctr">
                    <a:lnL>
                      <a:noFill/>
                    </a:lnL>
                    <a:lnR>
                      <a:noFill/>
                    </a:lnR>
                    <a:lnT>
                      <a:noFill/>
                    </a:lnT>
                    <a:lnB>
                      <a:noFill/>
                    </a:lnB>
                    <a:solidFill>
                      <a:schemeClr val="bg2">
                        <a:lumMod val="40000"/>
                        <a:lumOff val="60000"/>
                      </a:schemeClr>
                    </a:solidFill>
                  </a:tcPr>
                </a:tc>
                <a:extLst>
                  <a:ext uri="{0D108BD9-81ED-4DB2-BD59-A6C34878D82A}">
                    <a16:rowId xmlns:a16="http://schemas.microsoft.com/office/drawing/2014/main" val="1696107765"/>
                  </a:ext>
                </a:extLst>
              </a:tr>
              <a:tr h="422061">
                <a:tc>
                  <a:txBody>
                    <a:bodyPr/>
                    <a:lstStyle/>
                    <a:p>
                      <a:pPr algn="ctr"/>
                      <a:r>
                        <a:rPr lang="es-ES" dirty="0"/>
                        <a:t>-O</a:t>
                      </a:r>
                    </a:p>
                  </a:txBody>
                  <a:tcPr anchor="ctr">
                    <a:lnL>
                      <a:noFill/>
                    </a:lnL>
                    <a:lnR>
                      <a:noFill/>
                    </a:lnR>
                    <a:lnT>
                      <a:noFill/>
                    </a:lnT>
                    <a:lnB>
                      <a:noFill/>
                    </a:lnB>
                  </a:tcPr>
                </a:tc>
                <a:tc>
                  <a:txBody>
                    <a:bodyPr/>
                    <a:lstStyle/>
                    <a:p>
                      <a:pPr algn="l"/>
                      <a:r>
                        <a:rPr lang="es-ES" dirty="0" err="1"/>
                        <a:t>ets</a:t>
                      </a:r>
                      <a:r>
                        <a:rPr lang="es-ES" dirty="0"/>
                        <a:t> </a:t>
                      </a:r>
                      <a:r>
                        <a:rPr lang="es-ES" dirty="0" err="1"/>
                        <a:t>propietari</a:t>
                      </a:r>
                      <a:r>
                        <a:rPr lang="es-ES" dirty="0"/>
                        <a:t> de </a:t>
                      </a:r>
                      <a:r>
                        <a:rPr lang="es-ES" dirty="0" err="1"/>
                        <a:t>l'arxiu</a:t>
                      </a:r>
                      <a:r>
                        <a:rPr lang="es-ES" dirty="0"/>
                        <a:t> </a:t>
                      </a:r>
                    </a:p>
                  </a:txBody>
                  <a:tcPr anchor="ctr">
                    <a:lnL>
                      <a:noFill/>
                    </a:lnL>
                    <a:lnR>
                      <a:noFill/>
                    </a:lnR>
                    <a:lnT>
                      <a:noFill/>
                    </a:lnT>
                    <a:lnB>
                      <a:noFill/>
                    </a:lnB>
                  </a:tcPr>
                </a:tc>
                <a:extLst>
                  <a:ext uri="{0D108BD9-81ED-4DB2-BD59-A6C34878D82A}">
                    <a16:rowId xmlns:a16="http://schemas.microsoft.com/office/drawing/2014/main" val="3113047450"/>
                  </a:ext>
                </a:extLst>
              </a:tr>
            </a:tbl>
          </a:graphicData>
        </a:graphic>
      </p:graphicFrame>
      <p:sp>
        <p:nvSpPr>
          <p:cNvPr id="5" name="Rectangle 2">
            <a:extLst>
              <a:ext uri="{FF2B5EF4-FFF2-40B4-BE49-F238E27FC236}">
                <a16:creationId xmlns:a16="http://schemas.microsoft.com/office/drawing/2014/main" id="{31A2A496-BAD1-EB07-7700-05A7A659ECEE}"/>
              </a:ext>
            </a:extLst>
          </p:cNvPr>
          <p:cNvSpPr>
            <a:spLocks noChangeArrowheads="1"/>
          </p:cNvSpPr>
          <p:nvPr/>
        </p:nvSpPr>
        <p:spPr bwMode="auto">
          <a:xfrm>
            <a:off x="852684" y="5134098"/>
            <a:ext cx="8234755" cy="1983235"/>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ts val="2500"/>
              </a:lnSpc>
              <a:spcBef>
                <a:spcPct val="0"/>
              </a:spcBef>
              <a:spcAft>
                <a:spcPct val="0"/>
              </a:spcAft>
              <a:buClrTx/>
              <a:buSzTx/>
              <a:buFontTx/>
              <a:buNone/>
              <a:tabLst/>
            </a:pPr>
            <a:r>
              <a:rPr kumimoji="0" lang="es-ES" altLang="es-ES" b="1" i="0" u="none" strike="noStrike" cap="none" normalizeH="0" baseline="0" dirty="0" err="1">
                <a:ln>
                  <a:noFill/>
                </a:ln>
                <a:solidFill>
                  <a:srgbClr val="444444"/>
                </a:solidFill>
                <a:effectLst/>
                <a:latin typeface="Proxima Nova"/>
              </a:rPr>
              <a:t>if</a:t>
            </a:r>
            <a:r>
              <a:rPr kumimoji="0" lang="es-ES" altLang="es-ES" b="0" i="0" u="none" strike="noStrike" cap="none" normalizeH="0" baseline="0" dirty="0">
                <a:ln>
                  <a:noFill/>
                </a:ln>
                <a:solidFill>
                  <a:srgbClr val="444444"/>
                </a:solidFill>
                <a:effectLst/>
                <a:latin typeface="Proxima Nova"/>
              </a:rPr>
              <a:t> [ -e /</a:t>
            </a:r>
            <a:r>
              <a:rPr kumimoji="0" lang="es-ES" altLang="es-ES" b="0" i="0" u="none" strike="noStrike" cap="none" normalizeH="0" baseline="0" dirty="0" err="1">
                <a:ln>
                  <a:noFill/>
                </a:ln>
                <a:solidFill>
                  <a:srgbClr val="444444"/>
                </a:solidFill>
                <a:effectLst/>
                <a:latin typeface="Proxima Nova"/>
              </a:rPr>
              <a:t>var</a:t>
            </a:r>
            <a:r>
              <a:rPr kumimoji="0" lang="es-ES" altLang="es-ES" b="0" i="0" u="none" strike="noStrike" cap="none" normalizeH="0" baseline="0" dirty="0">
                <a:ln>
                  <a:noFill/>
                </a:ln>
                <a:solidFill>
                  <a:srgbClr val="444444"/>
                </a:solidFill>
                <a:effectLst/>
                <a:latin typeface="Proxima Nova"/>
              </a:rPr>
              <a:t>/</a:t>
            </a:r>
            <a:r>
              <a:rPr kumimoji="0" lang="es-ES" altLang="es-ES" b="0" i="0" u="none" strike="noStrike" cap="none" normalizeH="0" baseline="0" dirty="0" err="1">
                <a:ln>
                  <a:noFill/>
                </a:ln>
                <a:solidFill>
                  <a:srgbClr val="444444"/>
                </a:solidFill>
                <a:effectLst/>
                <a:latin typeface="Proxima Nova"/>
              </a:rPr>
              <a:t>lib</a:t>
            </a:r>
            <a:r>
              <a:rPr kumimoji="0" lang="es-ES" altLang="es-ES" b="0" i="0" u="none" strike="noStrike" cap="none" normalizeH="0" baseline="0" dirty="0">
                <a:ln>
                  <a:noFill/>
                </a:ln>
                <a:solidFill>
                  <a:srgbClr val="444444"/>
                </a:solidFill>
                <a:effectLst/>
                <a:latin typeface="Proxima Nova"/>
              </a:rPr>
              <a:t>/</a:t>
            </a:r>
            <a:r>
              <a:rPr kumimoji="0" lang="es-ES" altLang="es-ES" b="0" i="0" u="none" strike="noStrike" cap="none" normalizeH="0" baseline="0" dirty="0" err="1">
                <a:ln>
                  <a:noFill/>
                </a:ln>
                <a:solidFill>
                  <a:srgbClr val="444444"/>
                </a:solidFill>
                <a:effectLst/>
                <a:latin typeface="Proxima Nova"/>
              </a:rPr>
              <a:t>mysql</a:t>
            </a:r>
            <a:r>
              <a:rPr kumimoji="0" lang="es-ES" altLang="es-ES" b="0" i="0" u="none" strike="noStrike" cap="none" normalizeH="0" baseline="0" dirty="0">
                <a:ln>
                  <a:noFill/>
                </a:ln>
                <a:solidFill>
                  <a:srgbClr val="444444"/>
                </a:solidFill>
                <a:effectLst/>
                <a:latin typeface="Proxima Nova"/>
              </a:rPr>
              <a:t> ] </a:t>
            </a:r>
          </a:p>
          <a:p>
            <a:pPr marL="0" marR="0" lvl="0" indent="0" algn="l" defTabSz="914400" rtl="0" eaLnBrk="0" fontAlgn="base" latinLnBrk="0" hangingPunct="0">
              <a:lnSpc>
                <a:spcPts val="2500"/>
              </a:lnSpc>
              <a:spcBef>
                <a:spcPct val="0"/>
              </a:spcBef>
              <a:spcAft>
                <a:spcPct val="0"/>
              </a:spcAft>
              <a:buClrTx/>
              <a:buSzTx/>
              <a:buFontTx/>
              <a:buNone/>
              <a:tabLst/>
            </a:pPr>
            <a:r>
              <a:rPr kumimoji="0" lang="es-ES" altLang="es-ES" b="1" i="0" u="none" strike="noStrike" cap="none" normalizeH="0" baseline="0" dirty="0" err="1">
                <a:ln>
                  <a:noFill/>
                </a:ln>
                <a:solidFill>
                  <a:srgbClr val="444444"/>
                </a:solidFill>
                <a:effectLst/>
                <a:latin typeface="Proxima Nova"/>
              </a:rPr>
              <a:t>then</a:t>
            </a: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ts val="2500"/>
              </a:lnSpc>
              <a:spcBef>
                <a:spcPct val="0"/>
              </a:spcBef>
              <a:spcAft>
                <a:spcPct val="0"/>
              </a:spcAft>
              <a:buClrTx/>
              <a:buSzTx/>
              <a:buFontTx/>
              <a:buNone/>
              <a:tabLst/>
            </a:pPr>
            <a:r>
              <a:rPr lang="es-ES" altLang="es-ES" dirty="0">
                <a:solidFill>
                  <a:srgbClr val="444444"/>
                </a:solidFill>
                <a:latin typeface="Proxima Nova"/>
              </a:rPr>
              <a:t>	</a:t>
            </a:r>
            <a:r>
              <a:rPr kumimoji="0" lang="es-ES" altLang="es-ES" b="0" i="0" u="none" strike="noStrike" cap="none" normalizeH="0" baseline="0" dirty="0">
                <a:ln>
                  <a:noFill/>
                </a:ln>
                <a:solidFill>
                  <a:srgbClr val="397300"/>
                </a:solidFill>
                <a:effectLst/>
                <a:latin typeface="Proxima Nova"/>
              </a:rPr>
              <a:t>echo</a:t>
            </a:r>
            <a:r>
              <a:rPr kumimoji="0" lang="es-ES" altLang="es-ES" b="0" i="0" u="none" strike="noStrike" cap="none" normalizeH="0" baseline="0" dirty="0">
                <a:ln>
                  <a:noFill/>
                </a:ln>
                <a:solidFill>
                  <a:srgbClr val="444444"/>
                </a:solidFill>
                <a:effectLst/>
                <a:latin typeface="Proxima Nova"/>
              </a:rPr>
              <a:t> </a:t>
            </a:r>
            <a:r>
              <a:rPr kumimoji="0" lang="es-ES" altLang="es-ES" b="0" i="0" u="none" strike="noStrike" cap="none" normalizeH="0" baseline="0" dirty="0">
                <a:ln>
                  <a:noFill/>
                </a:ln>
                <a:solidFill>
                  <a:srgbClr val="880000"/>
                </a:solidFill>
                <a:effectLst/>
                <a:latin typeface="Proxima Nova"/>
              </a:rPr>
              <a:t>"</a:t>
            </a:r>
            <a:r>
              <a:rPr kumimoji="0" lang="es-ES" altLang="es-ES" b="0" i="0" u="none" strike="noStrike" cap="none" normalizeH="0" baseline="0" dirty="0" err="1">
                <a:ln>
                  <a:noFill/>
                </a:ln>
                <a:solidFill>
                  <a:srgbClr val="880000"/>
                </a:solidFill>
                <a:effectLst/>
                <a:latin typeface="Proxima Nova"/>
              </a:rPr>
              <a:t>probablement</a:t>
            </a:r>
            <a:r>
              <a:rPr kumimoji="0" lang="es-ES" altLang="es-ES" b="0" i="0" u="none" strike="noStrike" cap="none" normalizeH="0" baseline="0" dirty="0">
                <a:ln>
                  <a:noFill/>
                </a:ln>
                <a:solidFill>
                  <a:srgbClr val="880000"/>
                </a:solidFill>
                <a:effectLst/>
                <a:latin typeface="Proxima Nova"/>
              </a:rPr>
              <a:t> </a:t>
            </a:r>
            <a:r>
              <a:rPr kumimoji="0" lang="es-ES" altLang="es-ES" b="0" i="0" u="none" strike="noStrike" cap="none" normalizeH="0" baseline="0" dirty="0" err="1">
                <a:ln>
                  <a:noFill/>
                </a:ln>
                <a:solidFill>
                  <a:srgbClr val="880000"/>
                </a:solidFill>
                <a:effectLst/>
                <a:latin typeface="Proxima Nova"/>
              </a:rPr>
              <a:t>tens</a:t>
            </a:r>
            <a:r>
              <a:rPr kumimoji="0" lang="es-ES" altLang="es-ES" b="0" i="0" u="none" strike="noStrike" cap="none" normalizeH="0" baseline="0" dirty="0">
                <a:ln>
                  <a:noFill/>
                </a:ln>
                <a:solidFill>
                  <a:srgbClr val="880000"/>
                </a:solidFill>
                <a:effectLst/>
                <a:latin typeface="Proxima Nova"/>
              </a:rPr>
              <a:t> MySQL </a:t>
            </a:r>
            <a:r>
              <a:rPr kumimoji="0" lang="es-ES" altLang="es-ES" b="0" i="0" u="none" strike="noStrike" cap="none" normalizeH="0" baseline="0" dirty="0" err="1">
                <a:ln>
                  <a:noFill/>
                </a:ln>
                <a:solidFill>
                  <a:srgbClr val="880000"/>
                </a:solidFill>
                <a:effectLst/>
                <a:latin typeface="Proxima Nova"/>
              </a:rPr>
              <a:t>instal·lat</a:t>
            </a:r>
            <a:r>
              <a:rPr kumimoji="0" lang="es-ES" altLang="es-ES" b="0" i="0" u="none" strike="noStrike" cap="none" normalizeH="0" baseline="0" dirty="0">
                <a:ln>
                  <a:noFill/>
                </a:ln>
                <a:solidFill>
                  <a:srgbClr val="880000"/>
                </a:solidFill>
                <a:effectLst/>
                <a:latin typeface="Proxima Nova"/>
              </a:rPr>
              <a:t>"</a:t>
            </a: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ts val="2500"/>
              </a:lnSpc>
              <a:spcBef>
                <a:spcPct val="0"/>
              </a:spcBef>
              <a:spcAft>
                <a:spcPct val="0"/>
              </a:spcAft>
              <a:buClrTx/>
              <a:buSzTx/>
              <a:buFontTx/>
              <a:buNone/>
              <a:tabLst/>
            </a:pPr>
            <a:r>
              <a:rPr kumimoji="0" lang="es-ES" altLang="es-ES" b="1" i="0" u="none" strike="noStrike" cap="none" normalizeH="0" baseline="0" dirty="0" err="1">
                <a:ln>
                  <a:noFill/>
                </a:ln>
                <a:solidFill>
                  <a:srgbClr val="444444"/>
                </a:solidFill>
                <a:effectLst/>
                <a:latin typeface="Proxima Nova"/>
              </a:rPr>
              <a:t>else</a:t>
            </a: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ts val="2500"/>
              </a:lnSpc>
              <a:spcBef>
                <a:spcPct val="0"/>
              </a:spcBef>
              <a:spcAft>
                <a:spcPct val="0"/>
              </a:spcAft>
              <a:buClrTx/>
              <a:buSzTx/>
              <a:buFontTx/>
              <a:buNone/>
              <a:tabLst/>
            </a:pPr>
            <a:r>
              <a:rPr lang="es-ES" altLang="es-ES" dirty="0">
                <a:solidFill>
                  <a:srgbClr val="444444"/>
                </a:solidFill>
                <a:latin typeface="Proxima Nova"/>
              </a:rPr>
              <a:t>	</a:t>
            </a:r>
            <a:r>
              <a:rPr kumimoji="0" lang="es-ES" altLang="es-ES" b="0" i="0" u="none" strike="noStrike" cap="none" normalizeH="0" baseline="0" dirty="0">
                <a:ln>
                  <a:noFill/>
                </a:ln>
                <a:solidFill>
                  <a:srgbClr val="397300"/>
                </a:solidFill>
                <a:effectLst/>
                <a:latin typeface="Proxima Nova"/>
              </a:rPr>
              <a:t>echo</a:t>
            </a:r>
            <a:r>
              <a:rPr kumimoji="0" lang="es-ES" altLang="es-ES" b="0" i="0" u="none" strike="noStrike" cap="none" normalizeH="0" baseline="0" dirty="0">
                <a:ln>
                  <a:noFill/>
                </a:ln>
                <a:solidFill>
                  <a:srgbClr val="444444"/>
                </a:solidFill>
                <a:effectLst/>
                <a:latin typeface="Proxima Nova"/>
              </a:rPr>
              <a:t> </a:t>
            </a:r>
            <a:r>
              <a:rPr kumimoji="0" lang="es-ES" altLang="es-ES" b="0" i="0" u="none" strike="noStrike" cap="none" normalizeH="0" baseline="0" dirty="0">
                <a:ln>
                  <a:noFill/>
                </a:ln>
                <a:solidFill>
                  <a:srgbClr val="880000"/>
                </a:solidFill>
                <a:effectLst/>
                <a:latin typeface="Proxima Nova"/>
              </a:rPr>
              <a:t>"si has </a:t>
            </a:r>
            <a:r>
              <a:rPr kumimoji="0" lang="es-ES" altLang="es-ES" b="0" i="0" u="none" strike="noStrike" cap="none" normalizeH="0" baseline="0" dirty="0" err="1">
                <a:ln>
                  <a:noFill/>
                </a:ln>
                <a:solidFill>
                  <a:srgbClr val="880000"/>
                </a:solidFill>
                <a:effectLst/>
                <a:latin typeface="Proxima Nova"/>
              </a:rPr>
              <a:t>d'instal·lar</a:t>
            </a:r>
            <a:r>
              <a:rPr kumimoji="0" lang="es-ES" altLang="es-ES" b="0" i="0" u="none" strike="noStrike" cap="none" normalizeH="0" baseline="0" dirty="0">
                <a:ln>
                  <a:noFill/>
                </a:ln>
                <a:solidFill>
                  <a:srgbClr val="880000"/>
                </a:solidFill>
                <a:effectLst/>
                <a:latin typeface="Proxima Nova"/>
              </a:rPr>
              <a:t> MySQL fes servir </a:t>
            </a:r>
            <a:r>
              <a:rPr kumimoji="0" lang="es-ES" altLang="es-ES" b="0" i="0" u="none" strike="noStrike" cap="none" normalizeH="0" baseline="0" dirty="0" err="1">
                <a:ln>
                  <a:noFill/>
                </a:ln>
                <a:solidFill>
                  <a:srgbClr val="880000"/>
                </a:solidFill>
                <a:effectLst/>
                <a:latin typeface="Proxima Nova"/>
              </a:rPr>
              <a:t>apt-get</a:t>
            </a:r>
            <a:r>
              <a:rPr kumimoji="0" lang="es-ES" altLang="es-ES" b="0" i="0" u="none" strike="noStrike" cap="none" normalizeH="0" baseline="0" dirty="0">
                <a:ln>
                  <a:noFill/>
                </a:ln>
                <a:solidFill>
                  <a:srgbClr val="880000"/>
                </a:solidFill>
                <a:effectLst/>
                <a:latin typeface="Proxima Nova"/>
              </a:rPr>
              <a:t> </a:t>
            </a:r>
            <a:r>
              <a:rPr kumimoji="0" lang="es-ES" altLang="es-ES" b="0" i="0" u="none" strike="noStrike" cap="none" normalizeH="0" baseline="0" dirty="0" err="1">
                <a:ln>
                  <a:noFill/>
                </a:ln>
                <a:solidFill>
                  <a:srgbClr val="880000"/>
                </a:solidFill>
                <a:effectLst/>
                <a:latin typeface="Proxima Nova"/>
              </a:rPr>
              <a:t>install</a:t>
            </a:r>
            <a:r>
              <a:rPr kumimoji="0" lang="es-ES" altLang="es-ES" b="0" i="0" u="none" strike="noStrike" cap="none" normalizeH="0" baseline="0" dirty="0">
                <a:ln>
                  <a:noFill/>
                </a:ln>
                <a:solidFill>
                  <a:srgbClr val="880000"/>
                </a:solidFill>
                <a:effectLst/>
                <a:latin typeface="Proxima Nova"/>
              </a:rPr>
              <a:t> </a:t>
            </a:r>
            <a:r>
              <a:rPr kumimoji="0" lang="es-ES" altLang="es-ES" b="0" i="0" u="none" strike="noStrike" cap="none" normalizeH="0" baseline="0" dirty="0" err="1">
                <a:ln>
                  <a:noFill/>
                </a:ln>
                <a:solidFill>
                  <a:srgbClr val="880000"/>
                </a:solidFill>
                <a:effectLst/>
                <a:latin typeface="Proxima Nova"/>
              </a:rPr>
              <a:t>mysql</a:t>
            </a:r>
            <a:r>
              <a:rPr kumimoji="0" lang="es-ES" altLang="es-ES" b="0" i="0" u="none" strike="noStrike" cap="none" normalizeH="0" baseline="0" dirty="0">
                <a:ln>
                  <a:noFill/>
                </a:ln>
                <a:solidFill>
                  <a:srgbClr val="880000"/>
                </a:solidFill>
                <a:effectLst/>
                <a:latin typeface="Proxima Nova"/>
              </a:rPr>
              <a:t>-server"</a:t>
            </a: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ts val="2500"/>
              </a:lnSpc>
              <a:spcBef>
                <a:spcPct val="0"/>
              </a:spcBef>
              <a:spcAft>
                <a:spcPct val="0"/>
              </a:spcAft>
              <a:buClrTx/>
              <a:buSzTx/>
              <a:buFontTx/>
              <a:buNone/>
              <a:tabLst/>
            </a:pPr>
            <a:r>
              <a:rPr kumimoji="0" lang="es-ES" altLang="es-ES" b="1" i="0" u="none" strike="noStrike" cap="none" normalizeH="0" baseline="0" dirty="0">
                <a:ln>
                  <a:noFill/>
                </a:ln>
                <a:solidFill>
                  <a:srgbClr val="444444"/>
                </a:solidFill>
                <a:effectLst/>
                <a:latin typeface="Proxima Nova"/>
              </a:rPr>
              <a:t>fi</a:t>
            </a:r>
            <a:endParaRPr kumimoji="0" lang="es-ES" altLang="es-ES" b="0" i="0" u="none" strike="noStrike" cap="none" normalizeH="0" baseline="0" dirty="0">
              <a:ln>
                <a:noFill/>
              </a:ln>
              <a:solidFill>
                <a:schemeClr val="tx1"/>
              </a:solidFill>
              <a:effectLst/>
              <a:latin typeface="Proxima Nova"/>
            </a:endParaRPr>
          </a:p>
        </p:txBody>
      </p:sp>
    </p:spTree>
    <p:extLst>
      <p:ext uri="{BB962C8B-B14F-4D97-AF65-F5344CB8AC3E}">
        <p14:creationId xmlns:p14="http://schemas.microsoft.com/office/powerpoint/2010/main" val="8171525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7762" name="Rectangle 2">
            <a:extLst>
              <a:ext uri="{FF2B5EF4-FFF2-40B4-BE49-F238E27FC236}">
                <a16:creationId xmlns:a16="http://schemas.microsoft.com/office/drawing/2014/main" id="{DA9CD30C-4B00-7ED6-EFFA-B5DFFBB6F18B}"/>
              </a:ext>
            </a:extLst>
          </p:cNvPr>
          <p:cNvSpPr>
            <a:spLocks noGrp="1" noChangeArrowheads="1"/>
          </p:cNvSpPr>
          <p:nvPr>
            <p:ph type="title"/>
          </p:nvPr>
        </p:nvSpPr>
        <p:spPr>
          <a:xfrm>
            <a:off x="533400" y="258763"/>
            <a:ext cx="9144000" cy="808037"/>
          </a:xfrm>
        </p:spPr>
        <p:txBody>
          <a:bodyPr/>
          <a:lstStyle/>
          <a:p>
            <a:r>
              <a:rPr lang="en-US" altLang="es-ES" sz="2800" spc="-1" dirty="0" err="1">
                <a:solidFill>
                  <a:schemeClr val="dk1"/>
                </a:solidFill>
                <a:latin typeface="Proxima Nova"/>
              </a:rPr>
              <a:t>Condicional</a:t>
            </a:r>
            <a:r>
              <a:rPr lang="en-US" altLang="es-ES" sz="2800" spc="-1" dirty="0">
                <a:solidFill>
                  <a:schemeClr val="dk1"/>
                </a:solidFill>
                <a:latin typeface="Proxima Nova"/>
              </a:rPr>
              <a:t> case ( I)</a:t>
            </a:r>
          </a:p>
        </p:txBody>
      </p:sp>
      <p:sp>
        <p:nvSpPr>
          <p:cNvPr id="2677763" name="Rectangle 3">
            <a:extLst>
              <a:ext uri="{FF2B5EF4-FFF2-40B4-BE49-F238E27FC236}">
                <a16:creationId xmlns:a16="http://schemas.microsoft.com/office/drawing/2014/main" id="{B7C1E9EF-072E-BAC4-432B-CC30825CAF30}"/>
              </a:ext>
            </a:extLst>
          </p:cNvPr>
          <p:cNvSpPr>
            <a:spLocks noGrp="1" noChangeArrowheads="1"/>
          </p:cNvSpPr>
          <p:nvPr>
            <p:ph type="body" idx="1"/>
          </p:nvPr>
        </p:nvSpPr>
        <p:spPr>
          <a:xfrm>
            <a:off x="533400" y="1078044"/>
            <a:ext cx="8554039" cy="535757"/>
          </a:xfrm>
        </p:spPr>
        <p:txBody>
          <a:bodyPr>
            <a:noAutofit/>
          </a:bodyPr>
          <a:lstStyle/>
          <a:p>
            <a:pPr>
              <a:lnSpc>
                <a:spcPct val="150000"/>
              </a:lnSpc>
            </a:pPr>
            <a:r>
              <a:rPr lang="es-ES" altLang="es-ES" sz="1800" dirty="0">
                <a:latin typeface="Proxima Nova"/>
              </a:rPr>
              <a:t>Aunque el </a:t>
            </a:r>
            <a:r>
              <a:rPr lang="es-ES" altLang="es-ES" sz="1800" dirty="0" err="1">
                <a:latin typeface="Proxima Nova"/>
              </a:rPr>
              <a:t>elif</a:t>
            </a:r>
            <a:r>
              <a:rPr lang="es-ES" altLang="es-ES" sz="1800" dirty="0">
                <a:latin typeface="Proxima Nova"/>
              </a:rPr>
              <a:t> resulta muy útil para resolver una gran cantidad de problemas y situaciones, el case representa una mejor opción ya que permite manipular y ver de forma más clara todas las opciones. La sintaxis es la siguiente:</a:t>
            </a:r>
            <a:r>
              <a:rPr lang="en-US" altLang="es-ES" sz="1800" dirty="0">
                <a:latin typeface="Proxima Nova"/>
              </a:rPr>
              <a:t>. </a:t>
            </a: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marL="0" indent="0">
              <a:lnSpc>
                <a:spcPct val="150000"/>
              </a:lnSpc>
              <a:buNone/>
            </a:pPr>
            <a:endParaRPr lang="en-US" altLang="es-ES" sz="1800" dirty="0">
              <a:latin typeface="Proxima Nova"/>
            </a:endParaRPr>
          </a:p>
          <a:p>
            <a:pPr>
              <a:lnSpc>
                <a:spcPct val="150000"/>
              </a:lnSpc>
            </a:pPr>
            <a:endParaRPr lang="en-US" altLang="es-ES" sz="1800" dirty="0">
              <a:latin typeface="Proxima Nova"/>
            </a:endParaRPr>
          </a:p>
          <a:p>
            <a:pPr marL="0" indent="0">
              <a:lnSpc>
                <a:spcPct val="150000"/>
              </a:lnSpc>
              <a:buNone/>
            </a:pPr>
            <a:endParaRPr lang="en-US" altLang="es-ES" sz="1800" dirty="0">
              <a:latin typeface="Proxima Nova"/>
            </a:endParaRPr>
          </a:p>
          <a:p>
            <a:pPr>
              <a:lnSpc>
                <a:spcPct val="150000"/>
              </a:lnSpc>
            </a:pPr>
            <a:endParaRPr lang="en-US" altLang="es-ES" sz="1800" dirty="0">
              <a:latin typeface="Proxima Nova"/>
            </a:endParaRPr>
          </a:p>
          <a:p>
            <a:pPr marL="0" indent="0">
              <a:lnSpc>
                <a:spcPct val="150000"/>
              </a:lnSpc>
              <a:buNone/>
            </a:pPr>
            <a:endParaRPr lang="en-US" altLang="es-ES" sz="1800" dirty="0">
              <a:latin typeface="Proxima Nova"/>
            </a:endParaRPr>
          </a:p>
        </p:txBody>
      </p:sp>
      <p:sp>
        <p:nvSpPr>
          <p:cNvPr id="10" name="PlaceHolder 3">
            <a:extLst>
              <a:ext uri="{FF2B5EF4-FFF2-40B4-BE49-F238E27FC236}">
                <a16:creationId xmlns:a16="http://schemas.microsoft.com/office/drawing/2014/main" id="{CE0C646A-BBAE-7096-693D-FDE136C916B0}"/>
              </a:ext>
            </a:extLst>
          </p:cNvPr>
          <p:cNvSpPr txBox="1">
            <a:spLocks/>
          </p:cNvSpPr>
          <p:nvPr/>
        </p:nvSpPr>
        <p:spPr>
          <a:xfrm>
            <a:off x="9012600" y="6753240"/>
            <a:ext cx="559440" cy="538560"/>
          </a:xfrm>
          <a:prstGeom prst="rect">
            <a:avLst/>
          </a:prstGeom>
          <a:noFill/>
          <a:ln w="0">
            <a:noFill/>
          </a:ln>
        </p:spPr>
        <p:txBody>
          <a:bodyPr lIns="90000" tIns="91440" rIns="90000" bIns="91440" anchor="ctr">
            <a:noAutofit/>
          </a:bodyPr>
          <a:lstStyle>
            <a:defPPr>
              <a:defRPr lang="es-ES"/>
            </a:defPPr>
            <a:lvl1pPr marL="0" indent="0" algn="r" defTabSz="914400" rtl="0" eaLnBrk="1" latinLnBrk="0" hangingPunct="1">
              <a:lnSpc>
                <a:spcPct val="100000"/>
              </a:lnSpc>
              <a:buNone/>
              <a:tabLst>
                <a:tab pos="0" algn="l"/>
              </a:tabLst>
              <a:defRPr lang="ca" sz="1000" b="0" strike="noStrike" kern="1200" spc="-1">
                <a:solidFill>
                  <a:schemeClr val="dk1"/>
                </a:solidFill>
                <a:latin typeface="Proxima Nova"/>
                <a:ea typeface="Proxima Nov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tab pos="0" algn="l"/>
              </a:tabLst>
              <a:defRPr/>
            </a:pPr>
            <a:fld id="{4CA55A60-F011-4E84-B41B-743C779C0AE6}" type="slidenum">
              <a:rPr kumimoji="0" lang="es-ES" sz="1000" b="0" i="0" u="none" strike="noStrike" kern="1200" cap="none" spc="-1" normalizeH="0" baseline="0" noProof="0" smtClean="0">
                <a:ln>
                  <a:noFill/>
                </a:ln>
                <a:solidFill>
                  <a:srgbClr val="202729"/>
                </a:solidFill>
                <a:effectLst/>
                <a:uLnTx/>
                <a:uFillTx/>
                <a:latin typeface="Proxima Nova"/>
                <a:cs typeface="DejaVu Sans"/>
              </a:rPr>
              <a:pPr marL="0" marR="0" lvl="0" indent="0" algn="r" defTabSz="914400" rtl="0" eaLnBrk="1" fontAlgn="auto" latinLnBrk="0" hangingPunct="1">
                <a:lnSpc>
                  <a:spcPct val="100000"/>
                </a:lnSpc>
                <a:spcBef>
                  <a:spcPts val="0"/>
                </a:spcBef>
                <a:spcAft>
                  <a:spcPts val="0"/>
                </a:spcAft>
                <a:buClrTx/>
                <a:buSzTx/>
                <a:buFontTx/>
                <a:buNone/>
                <a:tabLst>
                  <a:tab pos="0" algn="l"/>
                </a:tabLst>
                <a:defRPr/>
              </a:pPr>
              <a:t>72</a:t>
            </a:fld>
            <a:endParaRPr kumimoji="0" lang="es-ES" sz="1000" b="0" i="0" u="none" strike="noStrike" kern="1200" cap="none" spc="-1" normalizeH="0" baseline="0" noProof="0" dirty="0">
              <a:ln>
                <a:noFill/>
              </a:ln>
              <a:solidFill>
                <a:srgbClr val="000000"/>
              </a:solidFill>
              <a:effectLst/>
              <a:uLnTx/>
              <a:uFillTx/>
              <a:latin typeface="Times New Roman"/>
              <a:cs typeface="DejaVu Sans"/>
            </a:endParaRPr>
          </a:p>
        </p:txBody>
      </p:sp>
      <p:sp>
        <p:nvSpPr>
          <p:cNvPr id="2" name="Rectangle 1">
            <a:extLst>
              <a:ext uri="{FF2B5EF4-FFF2-40B4-BE49-F238E27FC236}">
                <a16:creationId xmlns:a16="http://schemas.microsoft.com/office/drawing/2014/main" id="{FD8D87F4-A8AB-7BE1-9F67-65AD93DD34CE}"/>
              </a:ext>
            </a:extLst>
          </p:cNvPr>
          <p:cNvSpPr>
            <a:spLocks noChangeArrowheads="1"/>
          </p:cNvSpPr>
          <p:nvPr/>
        </p:nvSpPr>
        <p:spPr bwMode="auto">
          <a:xfrm>
            <a:off x="1508288" y="2490535"/>
            <a:ext cx="5052767" cy="4262705"/>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ts val="600"/>
              </a:spcBef>
              <a:spcAft>
                <a:spcPct val="0"/>
              </a:spcAft>
              <a:buClrTx/>
              <a:buSzTx/>
              <a:buFontTx/>
              <a:buNone/>
              <a:tabLst/>
            </a:pPr>
            <a:r>
              <a:rPr kumimoji="0" lang="es-ES" altLang="es-ES" b="1" i="0" u="none" strike="noStrike" cap="none" normalizeH="0" baseline="0" dirty="0">
                <a:ln>
                  <a:noFill/>
                </a:ln>
                <a:solidFill>
                  <a:srgbClr val="444444"/>
                </a:solidFill>
                <a:effectLst/>
                <a:latin typeface="Proxima Nova"/>
              </a:rPr>
              <a:t>case</a:t>
            </a:r>
            <a:r>
              <a:rPr kumimoji="0" lang="es-ES" altLang="es-ES" b="0" i="0" u="none" strike="noStrike" cap="none" normalizeH="0" baseline="0" dirty="0">
                <a:ln>
                  <a:noFill/>
                </a:ln>
                <a:solidFill>
                  <a:srgbClr val="444444"/>
                </a:solidFill>
                <a:effectLst/>
                <a:latin typeface="Proxima Nova"/>
              </a:rPr>
              <a:t> </a:t>
            </a:r>
            <a:r>
              <a:rPr kumimoji="0" lang="es-ES" altLang="es-ES" b="0" i="0" u="none" strike="noStrike" cap="none" normalizeH="0" baseline="0" dirty="0" err="1">
                <a:ln>
                  <a:noFill/>
                </a:ln>
                <a:solidFill>
                  <a:srgbClr val="444444"/>
                </a:solidFill>
                <a:effectLst/>
                <a:latin typeface="Proxima Nova"/>
              </a:rPr>
              <a:t>expresion</a:t>
            </a:r>
            <a:r>
              <a:rPr kumimoji="0" lang="es-ES" altLang="es-ES" b="0" i="0" u="none" strike="noStrike" cap="none" normalizeH="0" baseline="0" dirty="0">
                <a:ln>
                  <a:noFill/>
                </a:ln>
                <a:solidFill>
                  <a:srgbClr val="444444"/>
                </a:solidFill>
                <a:effectLst/>
                <a:latin typeface="Proxima Nova"/>
              </a:rPr>
              <a:t> </a:t>
            </a:r>
            <a:r>
              <a:rPr kumimoji="0" lang="es-ES" altLang="es-ES" b="1" i="0" u="none" strike="noStrike" cap="none" normalizeH="0" baseline="0" dirty="0">
                <a:ln>
                  <a:noFill/>
                </a:ln>
                <a:solidFill>
                  <a:srgbClr val="444444"/>
                </a:solidFill>
                <a:effectLst/>
                <a:latin typeface="Proxima Nova"/>
              </a:rPr>
              <a:t>in</a:t>
            </a: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spcBef>
                <a:spcPts val="600"/>
              </a:spcBef>
              <a:spcAft>
                <a:spcPct val="0"/>
              </a:spcAft>
              <a:buClrTx/>
              <a:buSzTx/>
              <a:buFontTx/>
              <a:buNone/>
              <a:tabLst/>
            </a:pPr>
            <a:r>
              <a:rPr lang="es-ES" altLang="es-ES" dirty="0">
                <a:solidFill>
                  <a:srgbClr val="444444"/>
                </a:solidFill>
                <a:latin typeface="Proxima Nova"/>
              </a:rPr>
              <a:t>	</a:t>
            </a:r>
            <a:r>
              <a:rPr kumimoji="0" lang="es-ES" altLang="es-ES" b="0" i="0" u="none" strike="noStrike" cap="none" normalizeH="0" baseline="0" dirty="0">
                <a:ln>
                  <a:noFill/>
                </a:ln>
                <a:solidFill>
                  <a:srgbClr val="444444"/>
                </a:solidFill>
                <a:effectLst/>
                <a:latin typeface="Proxima Nova"/>
              </a:rPr>
              <a:t>caso1) </a:t>
            </a:r>
          </a:p>
          <a:p>
            <a:pPr marL="0" marR="0" lvl="0" indent="0" algn="l" defTabSz="914400" rtl="0" eaLnBrk="0" fontAlgn="base" latinLnBrk="0" hangingPunct="0">
              <a:spcBef>
                <a:spcPts val="600"/>
              </a:spcBef>
              <a:spcAft>
                <a:spcPct val="0"/>
              </a:spcAft>
              <a:buClrTx/>
              <a:buSzTx/>
              <a:buFontTx/>
              <a:buNone/>
              <a:tabLst/>
            </a:pPr>
            <a:r>
              <a:rPr lang="es-ES" altLang="es-ES" dirty="0">
                <a:solidFill>
                  <a:srgbClr val="444444"/>
                </a:solidFill>
                <a:latin typeface="Proxima Nova"/>
              </a:rPr>
              <a:t>		</a:t>
            </a:r>
            <a:r>
              <a:rPr kumimoji="0" lang="es-ES" altLang="es-ES" b="0" i="0" u="none" strike="noStrike" cap="none" normalizeH="0" baseline="0" dirty="0">
                <a:ln>
                  <a:noFill/>
                </a:ln>
                <a:solidFill>
                  <a:srgbClr val="444444"/>
                </a:solidFill>
                <a:effectLst/>
                <a:latin typeface="Proxima Nova"/>
              </a:rPr>
              <a:t>comandos </a:t>
            </a:r>
          </a:p>
          <a:p>
            <a:pPr marL="0" marR="0" lvl="0" indent="0" algn="l" defTabSz="914400" rtl="0" eaLnBrk="0" fontAlgn="base" latinLnBrk="0" hangingPunct="0">
              <a:spcBef>
                <a:spcPts val="600"/>
              </a:spcBef>
              <a:spcAft>
                <a:spcPct val="0"/>
              </a:spcAft>
              <a:buClrTx/>
              <a:buSzTx/>
              <a:buFontTx/>
              <a:buNone/>
              <a:tabLst/>
            </a:pPr>
            <a:r>
              <a:rPr lang="es-ES" altLang="es-ES" dirty="0">
                <a:solidFill>
                  <a:srgbClr val="444444"/>
                </a:solidFill>
                <a:latin typeface="Proxima Nova"/>
              </a:rPr>
              <a:t>	</a:t>
            </a: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spcBef>
                <a:spcPts val="600"/>
              </a:spcBef>
              <a:spcAft>
                <a:spcPct val="0"/>
              </a:spcAft>
              <a:buClrTx/>
              <a:buSzTx/>
              <a:buFontTx/>
              <a:buNone/>
              <a:tabLst/>
            </a:pPr>
            <a:r>
              <a:rPr lang="es-ES" altLang="es-ES" dirty="0">
                <a:solidFill>
                  <a:srgbClr val="444444"/>
                </a:solidFill>
                <a:latin typeface="Proxima Nova"/>
              </a:rPr>
              <a:t>	</a:t>
            </a:r>
            <a:r>
              <a:rPr kumimoji="0" lang="es-ES" altLang="es-ES" b="0" i="0" u="none" strike="noStrike" cap="none" normalizeH="0" baseline="0" dirty="0">
                <a:ln>
                  <a:noFill/>
                </a:ln>
                <a:solidFill>
                  <a:srgbClr val="444444"/>
                </a:solidFill>
                <a:effectLst/>
                <a:latin typeface="Proxima Nova"/>
              </a:rPr>
              <a:t>caso2) </a:t>
            </a:r>
          </a:p>
          <a:p>
            <a:pPr marL="0" marR="0" lvl="0" indent="0" algn="l" defTabSz="914400" rtl="0" eaLnBrk="0" fontAlgn="base" latinLnBrk="0" hangingPunct="0">
              <a:spcBef>
                <a:spcPts val="600"/>
              </a:spcBef>
              <a:spcAft>
                <a:spcPct val="0"/>
              </a:spcAft>
              <a:buClrTx/>
              <a:buSzTx/>
              <a:buFontTx/>
              <a:buNone/>
              <a:tabLst/>
            </a:pPr>
            <a:r>
              <a:rPr lang="es-ES" altLang="es-ES" dirty="0">
                <a:solidFill>
                  <a:srgbClr val="444444"/>
                </a:solidFill>
                <a:latin typeface="Proxima Nova"/>
              </a:rPr>
              <a:t>		</a:t>
            </a:r>
            <a:r>
              <a:rPr kumimoji="0" lang="es-ES" altLang="es-ES" b="0" i="0" u="none" strike="noStrike" cap="none" normalizeH="0" baseline="0" dirty="0">
                <a:ln>
                  <a:noFill/>
                </a:ln>
                <a:solidFill>
                  <a:srgbClr val="444444"/>
                </a:solidFill>
                <a:effectLst/>
                <a:latin typeface="Proxima Nova"/>
              </a:rPr>
              <a:t>comandos </a:t>
            </a:r>
          </a:p>
          <a:p>
            <a:pPr marL="0" marR="0" lvl="0" indent="0" algn="l" defTabSz="914400" rtl="0" eaLnBrk="0" fontAlgn="base" latinLnBrk="0" hangingPunct="0">
              <a:spcBef>
                <a:spcPts val="600"/>
              </a:spcBef>
              <a:spcAft>
                <a:spcPct val="0"/>
              </a:spcAft>
              <a:buClrTx/>
              <a:buSzTx/>
              <a:buFontTx/>
              <a:buNone/>
              <a:tabLst/>
            </a:pPr>
            <a:r>
              <a:rPr lang="es-ES" altLang="es-ES" dirty="0">
                <a:solidFill>
                  <a:srgbClr val="444444"/>
                </a:solidFill>
                <a:latin typeface="Proxima Nova"/>
              </a:rPr>
              <a:t>	</a:t>
            </a: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spcBef>
                <a:spcPts val="600"/>
              </a:spcBef>
              <a:spcAft>
                <a:spcPct val="0"/>
              </a:spcAft>
              <a:buClrTx/>
              <a:buSzTx/>
              <a:buFontTx/>
              <a:buNone/>
              <a:tabLst/>
            </a:pPr>
            <a:r>
              <a:rPr lang="es-ES" altLang="es-ES" dirty="0">
                <a:solidFill>
                  <a:srgbClr val="444444"/>
                </a:solidFill>
                <a:latin typeface="Proxima Nova"/>
              </a:rPr>
              <a:t>	</a:t>
            </a:r>
            <a:r>
              <a:rPr kumimoji="0" lang="es-ES" altLang="es-ES" b="0" i="0" u="none" strike="noStrike" cap="none" normalizeH="0" baseline="0" dirty="0">
                <a:ln>
                  <a:noFill/>
                </a:ln>
                <a:solidFill>
                  <a:srgbClr val="888888"/>
                </a:solidFill>
                <a:effectLst/>
                <a:latin typeface="Proxima Nova"/>
              </a:rPr>
              <a:t>#...</a:t>
            </a: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spcBef>
                <a:spcPts val="600"/>
              </a:spcBef>
              <a:spcAft>
                <a:spcPct val="0"/>
              </a:spcAft>
              <a:buClrTx/>
              <a:buSzTx/>
              <a:buFontTx/>
              <a:buNone/>
              <a:tabLst/>
            </a:pPr>
            <a:r>
              <a:rPr lang="es-ES" altLang="es-ES" dirty="0">
                <a:solidFill>
                  <a:srgbClr val="444444"/>
                </a:solidFill>
                <a:latin typeface="Proxima Nova"/>
              </a:rPr>
              <a:t>	</a:t>
            </a: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spcBef>
                <a:spcPts val="600"/>
              </a:spcBef>
              <a:spcAft>
                <a:spcPct val="0"/>
              </a:spcAft>
              <a:buClrTx/>
              <a:buSzTx/>
              <a:buFontTx/>
              <a:buNone/>
              <a:tabLst/>
            </a:pPr>
            <a:r>
              <a:rPr lang="es-ES" altLang="es-ES" dirty="0">
                <a:solidFill>
                  <a:srgbClr val="444444"/>
                </a:solidFill>
                <a:latin typeface="Proxima Nova"/>
              </a:rPr>
              <a:t>		</a:t>
            </a:r>
            <a:r>
              <a:rPr kumimoji="0" lang="es-ES" altLang="es-ES" b="0" i="0" u="none" strike="noStrike" cap="none" normalizeH="0" baseline="0" dirty="0">
                <a:ln>
                  <a:noFill/>
                </a:ln>
                <a:solidFill>
                  <a:srgbClr val="444444"/>
                </a:solidFill>
                <a:effectLst/>
                <a:latin typeface="Proxima Nova"/>
              </a:rPr>
              <a:t>comandos </a:t>
            </a:r>
          </a:p>
          <a:p>
            <a:pPr marL="0" marR="0" lvl="0" indent="0" algn="l" defTabSz="914400" rtl="0" eaLnBrk="0" fontAlgn="base" latinLnBrk="0" hangingPunct="0">
              <a:spcBef>
                <a:spcPts val="600"/>
              </a:spcBef>
              <a:spcAft>
                <a:spcPct val="0"/>
              </a:spcAft>
              <a:buClrTx/>
              <a:buSzTx/>
              <a:buFontTx/>
              <a:buNone/>
              <a:tabLst/>
            </a:pPr>
            <a:r>
              <a:rPr lang="es-ES" altLang="es-ES" dirty="0">
                <a:solidFill>
                  <a:srgbClr val="444444"/>
                </a:solidFill>
                <a:latin typeface="Proxima Nova"/>
              </a:rPr>
              <a:t>	</a:t>
            </a: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spcBef>
                <a:spcPts val="600"/>
              </a:spcBef>
              <a:spcAft>
                <a:spcPct val="0"/>
              </a:spcAft>
              <a:buClrTx/>
              <a:buSzTx/>
              <a:buFontTx/>
              <a:buNone/>
              <a:tabLst/>
            </a:pPr>
            <a:r>
              <a:rPr kumimoji="0" lang="es-ES" altLang="es-ES" b="1" i="0" u="none" strike="noStrike" cap="none" normalizeH="0" baseline="0" dirty="0" err="1">
                <a:ln>
                  <a:noFill/>
                </a:ln>
                <a:solidFill>
                  <a:srgbClr val="444444"/>
                </a:solidFill>
                <a:effectLst/>
                <a:latin typeface="Proxima Nova"/>
              </a:rPr>
              <a:t>esac</a:t>
            </a:r>
            <a:r>
              <a:rPr kumimoji="0" lang="es-ES" altLang="es-ES" b="0" i="0" u="none" strike="noStrike" cap="none" normalizeH="0" baseline="0" dirty="0">
                <a:ln>
                  <a:noFill/>
                </a:ln>
                <a:solidFill>
                  <a:schemeClr val="tx1"/>
                </a:solidFill>
                <a:effectLst/>
                <a:latin typeface="Proxima Nova"/>
              </a:rPr>
              <a:t> </a:t>
            </a:r>
          </a:p>
        </p:txBody>
      </p:sp>
    </p:spTree>
    <p:extLst>
      <p:ext uri="{BB962C8B-B14F-4D97-AF65-F5344CB8AC3E}">
        <p14:creationId xmlns:p14="http://schemas.microsoft.com/office/powerpoint/2010/main" val="34333176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7762" name="Rectangle 2">
            <a:extLst>
              <a:ext uri="{FF2B5EF4-FFF2-40B4-BE49-F238E27FC236}">
                <a16:creationId xmlns:a16="http://schemas.microsoft.com/office/drawing/2014/main" id="{DA9CD30C-4B00-7ED6-EFFA-B5DFFBB6F18B}"/>
              </a:ext>
            </a:extLst>
          </p:cNvPr>
          <p:cNvSpPr>
            <a:spLocks noGrp="1" noChangeArrowheads="1"/>
          </p:cNvSpPr>
          <p:nvPr>
            <p:ph type="title"/>
          </p:nvPr>
        </p:nvSpPr>
        <p:spPr>
          <a:xfrm>
            <a:off x="533400" y="258763"/>
            <a:ext cx="9144000" cy="808037"/>
          </a:xfrm>
        </p:spPr>
        <p:txBody>
          <a:bodyPr/>
          <a:lstStyle/>
          <a:p>
            <a:r>
              <a:rPr lang="en-US" altLang="es-ES" sz="2800" spc="-1" dirty="0" err="1">
                <a:solidFill>
                  <a:schemeClr val="dk1"/>
                </a:solidFill>
                <a:latin typeface="Proxima Nova"/>
              </a:rPr>
              <a:t>Condicional</a:t>
            </a:r>
            <a:r>
              <a:rPr lang="en-US" altLang="es-ES" sz="2800" spc="-1" dirty="0">
                <a:solidFill>
                  <a:schemeClr val="dk1"/>
                </a:solidFill>
                <a:latin typeface="Proxima Nova"/>
              </a:rPr>
              <a:t> case ( II)</a:t>
            </a:r>
          </a:p>
        </p:txBody>
      </p:sp>
      <p:sp>
        <p:nvSpPr>
          <p:cNvPr id="2677763" name="Rectangle 3">
            <a:extLst>
              <a:ext uri="{FF2B5EF4-FFF2-40B4-BE49-F238E27FC236}">
                <a16:creationId xmlns:a16="http://schemas.microsoft.com/office/drawing/2014/main" id="{B7C1E9EF-072E-BAC4-432B-CC30825CAF30}"/>
              </a:ext>
            </a:extLst>
          </p:cNvPr>
          <p:cNvSpPr>
            <a:spLocks noGrp="1" noChangeArrowheads="1"/>
          </p:cNvSpPr>
          <p:nvPr>
            <p:ph type="body" idx="1"/>
          </p:nvPr>
        </p:nvSpPr>
        <p:spPr>
          <a:xfrm>
            <a:off x="533400" y="1078044"/>
            <a:ext cx="8554039" cy="535757"/>
          </a:xfrm>
        </p:spPr>
        <p:txBody>
          <a:bodyPr>
            <a:noAutofit/>
          </a:bodyPr>
          <a:lstStyle/>
          <a:p>
            <a:pPr>
              <a:lnSpc>
                <a:spcPct val="150000"/>
              </a:lnSpc>
            </a:pPr>
            <a:r>
              <a:rPr lang="es-ES" altLang="es-ES" sz="1800" dirty="0">
                <a:latin typeface="Proxima Nova"/>
              </a:rPr>
              <a:t>Aunque el </a:t>
            </a:r>
            <a:r>
              <a:rPr lang="es-ES" altLang="es-ES" sz="1800" dirty="0" err="1">
                <a:latin typeface="Proxima Nova"/>
              </a:rPr>
              <a:t>elif</a:t>
            </a:r>
            <a:r>
              <a:rPr lang="es-ES" altLang="es-ES" sz="1800" dirty="0">
                <a:latin typeface="Proxima Nova"/>
              </a:rPr>
              <a:t> resulta muy útil para resolver una gran cantidad de problemas y situaciones, el case representa una mejor opción ya que permite manipular y ver de forma más clara todas las opciones. La sintaxis es la siguiente:</a:t>
            </a:r>
            <a:r>
              <a:rPr lang="en-US" altLang="es-ES" sz="1800" dirty="0">
                <a:latin typeface="Proxima Nova"/>
              </a:rPr>
              <a:t>. </a:t>
            </a: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marL="0" indent="0">
              <a:lnSpc>
                <a:spcPct val="150000"/>
              </a:lnSpc>
              <a:buNone/>
            </a:pPr>
            <a:endParaRPr lang="en-US" altLang="es-ES" sz="1800" dirty="0">
              <a:latin typeface="Proxima Nova"/>
            </a:endParaRPr>
          </a:p>
          <a:p>
            <a:pPr>
              <a:lnSpc>
                <a:spcPct val="150000"/>
              </a:lnSpc>
            </a:pPr>
            <a:endParaRPr lang="en-US" altLang="es-ES" sz="1800" dirty="0">
              <a:latin typeface="Proxima Nova"/>
            </a:endParaRPr>
          </a:p>
          <a:p>
            <a:pPr marL="0" indent="0">
              <a:lnSpc>
                <a:spcPct val="150000"/>
              </a:lnSpc>
              <a:buNone/>
            </a:pPr>
            <a:endParaRPr lang="en-US" altLang="es-ES" sz="1800" dirty="0">
              <a:latin typeface="Proxima Nova"/>
            </a:endParaRPr>
          </a:p>
          <a:p>
            <a:pPr>
              <a:lnSpc>
                <a:spcPct val="150000"/>
              </a:lnSpc>
            </a:pPr>
            <a:endParaRPr lang="en-US" altLang="es-ES" sz="1800" dirty="0">
              <a:latin typeface="Proxima Nova"/>
            </a:endParaRPr>
          </a:p>
          <a:p>
            <a:pPr marL="0" indent="0">
              <a:lnSpc>
                <a:spcPct val="150000"/>
              </a:lnSpc>
              <a:buNone/>
            </a:pPr>
            <a:endParaRPr lang="en-US" altLang="es-ES" sz="1800" dirty="0">
              <a:latin typeface="Proxima Nova"/>
            </a:endParaRPr>
          </a:p>
        </p:txBody>
      </p:sp>
      <p:sp>
        <p:nvSpPr>
          <p:cNvPr id="10" name="PlaceHolder 3">
            <a:extLst>
              <a:ext uri="{FF2B5EF4-FFF2-40B4-BE49-F238E27FC236}">
                <a16:creationId xmlns:a16="http://schemas.microsoft.com/office/drawing/2014/main" id="{CE0C646A-BBAE-7096-693D-FDE136C916B0}"/>
              </a:ext>
            </a:extLst>
          </p:cNvPr>
          <p:cNvSpPr txBox="1">
            <a:spLocks/>
          </p:cNvSpPr>
          <p:nvPr/>
        </p:nvSpPr>
        <p:spPr>
          <a:xfrm>
            <a:off x="9012600" y="6753240"/>
            <a:ext cx="559440" cy="538560"/>
          </a:xfrm>
          <a:prstGeom prst="rect">
            <a:avLst/>
          </a:prstGeom>
          <a:noFill/>
          <a:ln w="0">
            <a:noFill/>
          </a:ln>
        </p:spPr>
        <p:txBody>
          <a:bodyPr lIns="90000" tIns="91440" rIns="90000" bIns="91440" anchor="ctr">
            <a:noAutofit/>
          </a:bodyPr>
          <a:lstStyle>
            <a:defPPr>
              <a:defRPr lang="es-ES"/>
            </a:defPPr>
            <a:lvl1pPr marL="0" indent="0" algn="r" defTabSz="914400" rtl="0" eaLnBrk="1" latinLnBrk="0" hangingPunct="1">
              <a:lnSpc>
                <a:spcPct val="100000"/>
              </a:lnSpc>
              <a:buNone/>
              <a:tabLst>
                <a:tab pos="0" algn="l"/>
              </a:tabLst>
              <a:defRPr lang="ca" sz="1000" b="0" strike="noStrike" kern="1200" spc="-1">
                <a:solidFill>
                  <a:schemeClr val="dk1"/>
                </a:solidFill>
                <a:latin typeface="Proxima Nova"/>
                <a:ea typeface="Proxima Nov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tab pos="0" algn="l"/>
              </a:tabLst>
              <a:defRPr/>
            </a:pPr>
            <a:fld id="{4CA55A60-F011-4E84-B41B-743C779C0AE6}" type="slidenum">
              <a:rPr kumimoji="0" lang="es-ES" sz="1000" b="0" i="0" u="none" strike="noStrike" kern="1200" cap="none" spc="-1" normalizeH="0" baseline="0" noProof="0" smtClean="0">
                <a:ln>
                  <a:noFill/>
                </a:ln>
                <a:solidFill>
                  <a:srgbClr val="202729"/>
                </a:solidFill>
                <a:effectLst/>
                <a:uLnTx/>
                <a:uFillTx/>
                <a:latin typeface="Proxima Nova"/>
                <a:cs typeface="DejaVu Sans"/>
              </a:rPr>
              <a:pPr marL="0" marR="0" lvl="0" indent="0" algn="r" defTabSz="914400" rtl="0" eaLnBrk="1" fontAlgn="auto" latinLnBrk="0" hangingPunct="1">
                <a:lnSpc>
                  <a:spcPct val="100000"/>
                </a:lnSpc>
                <a:spcBef>
                  <a:spcPts val="0"/>
                </a:spcBef>
                <a:spcAft>
                  <a:spcPts val="0"/>
                </a:spcAft>
                <a:buClrTx/>
                <a:buSzTx/>
                <a:buFontTx/>
                <a:buNone/>
                <a:tabLst>
                  <a:tab pos="0" algn="l"/>
                </a:tabLst>
                <a:defRPr/>
              </a:pPr>
              <a:t>73</a:t>
            </a:fld>
            <a:endParaRPr kumimoji="0" lang="es-ES" sz="1000" b="0" i="0" u="none" strike="noStrike" kern="1200" cap="none" spc="-1" normalizeH="0" baseline="0" noProof="0" dirty="0">
              <a:ln>
                <a:noFill/>
              </a:ln>
              <a:solidFill>
                <a:srgbClr val="000000"/>
              </a:solidFill>
              <a:effectLst/>
              <a:uLnTx/>
              <a:uFillTx/>
              <a:latin typeface="Times New Roman"/>
              <a:cs typeface="DejaVu Sans"/>
            </a:endParaRPr>
          </a:p>
        </p:txBody>
      </p:sp>
      <p:sp>
        <p:nvSpPr>
          <p:cNvPr id="3" name="Rectangle 1">
            <a:extLst>
              <a:ext uri="{FF2B5EF4-FFF2-40B4-BE49-F238E27FC236}">
                <a16:creationId xmlns:a16="http://schemas.microsoft.com/office/drawing/2014/main" id="{B74EE724-63AA-CAE5-C075-69DA66DC1B34}"/>
              </a:ext>
            </a:extLst>
          </p:cNvPr>
          <p:cNvSpPr>
            <a:spLocks noChangeArrowheads="1"/>
          </p:cNvSpPr>
          <p:nvPr/>
        </p:nvSpPr>
        <p:spPr bwMode="auto">
          <a:xfrm>
            <a:off x="1091223" y="2505825"/>
            <a:ext cx="7347140" cy="4524315"/>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buFontTx/>
              <a:buNone/>
              <a:tabLst/>
            </a:pPr>
            <a:r>
              <a:rPr kumimoji="0" lang="es-ES" altLang="es-ES" sz="1600" b="0" i="0" u="none" strike="noStrike" cap="none" normalizeH="0" baseline="0" dirty="0">
                <a:ln>
                  <a:noFill/>
                </a:ln>
                <a:solidFill>
                  <a:srgbClr val="888888"/>
                </a:solidFill>
                <a:effectLst/>
                <a:latin typeface="Proxima Nova"/>
              </a:rPr>
              <a:t>#!/bin/bash</a:t>
            </a:r>
            <a:r>
              <a:rPr kumimoji="0" lang="es-ES" altLang="es-ES" sz="1600"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spcBef>
                <a:spcPct val="0"/>
              </a:spcBef>
              <a:spcAft>
                <a:spcPct val="0"/>
              </a:spcAft>
              <a:buClrTx/>
              <a:buSzTx/>
              <a:buFontTx/>
              <a:buNone/>
              <a:tabLst/>
            </a:pPr>
            <a:r>
              <a:rPr kumimoji="0" lang="es-ES" altLang="es-ES" sz="1600" b="0" i="0" u="none" strike="noStrike" cap="none" normalizeH="0" baseline="0" dirty="0">
                <a:ln>
                  <a:noFill/>
                </a:ln>
                <a:solidFill>
                  <a:srgbClr val="888888"/>
                </a:solidFill>
                <a:effectLst/>
                <a:latin typeface="Proxima Nova"/>
              </a:rPr>
              <a:t>#Control de flujo: case</a:t>
            </a:r>
            <a:r>
              <a:rPr kumimoji="0" lang="es-ES" altLang="es-ES" sz="1600"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spcBef>
                <a:spcPct val="0"/>
              </a:spcBef>
              <a:spcAft>
                <a:spcPct val="0"/>
              </a:spcAft>
              <a:buClrTx/>
              <a:buSzTx/>
              <a:buFontTx/>
              <a:buNone/>
              <a:tabLst/>
            </a:pPr>
            <a:r>
              <a:rPr kumimoji="0" lang="es-ES" altLang="es-ES" sz="1600" b="0" i="0" u="none" strike="noStrike" cap="none" normalizeH="0" baseline="0" dirty="0">
                <a:ln>
                  <a:noFill/>
                </a:ln>
                <a:solidFill>
                  <a:srgbClr val="397300"/>
                </a:solidFill>
                <a:effectLst/>
                <a:latin typeface="Proxima Nova"/>
              </a:rPr>
              <a:t>echo</a:t>
            </a:r>
            <a:r>
              <a:rPr kumimoji="0" lang="es-ES" altLang="es-ES" sz="1600" b="0" i="0" u="none" strike="noStrike" cap="none" normalizeH="0" baseline="0" dirty="0">
                <a:ln>
                  <a:noFill/>
                </a:ln>
                <a:solidFill>
                  <a:srgbClr val="444444"/>
                </a:solidFill>
                <a:effectLst/>
                <a:latin typeface="Proxima Nova"/>
              </a:rPr>
              <a:t> </a:t>
            </a:r>
            <a:r>
              <a:rPr kumimoji="0" lang="es-ES" altLang="es-ES" sz="1600" b="0" i="0" u="none" strike="noStrike" cap="none" normalizeH="0" baseline="0" dirty="0">
                <a:ln>
                  <a:noFill/>
                </a:ln>
                <a:solidFill>
                  <a:srgbClr val="880000"/>
                </a:solidFill>
                <a:effectLst/>
                <a:latin typeface="Proxima Nova"/>
              </a:rPr>
              <a:t>"Escribe una frase"</a:t>
            </a:r>
            <a:r>
              <a:rPr kumimoji="0" lang="es-ES" altLang="es-ES" sz="1600"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spcBef>
                <a:spcPct val="0"/>
              </a:spcBef>
              <a:spcAft>
                <a:spcPct val="0"/>
              </a:spcAft>
              <a:buClrTx/>
              <a:buSzTx/>
              <a:buFontTx/>
              <a:buNone/>
              <a:tabLst/>
            </a:pPr>
            <a:r>
              <a:rPr kumimoji="0" lang="es-ES" altLang="es-ES" sz="1600" b="0" i="0" u="none" strike="noStrike" cap="none" normalizeH="0" baseline="0" dirty="0" err="1">
                <a:ln>
                  <a:noFill/>
                </a:ln>
                <a:solidFill>
                  <a:srgbClr val="397300"/>
                </a:solidFill>
                <a:effectLst/>
                <a:latin typeface="Proxima Nova"/>
              </a:rPr>
              <a:t>read</a:t>
            </a:r>
            <a:r>
              <a:rPr kumimoji="0" lang="es-ES" altLang="es-ES" sz="1600" b="0" i="0" u="none" strike="noStrike" cap="none" normalizeH="0" baseline="0" dirty="0">
                <a:ln>
                  <a:noFill/>
                </a:ln>
                <a:solidFill>
                  <a:srgbClr val="444444"/>
                </a:solidFill>
                <a:effectLst/>
                <a:latin typeface="Proxima Nova"/>
              </a:rPr>
              <a:t> frase </a:t>
            </a:r>
          </a:p>
          <a:p>
            <a:pPr marL="0" marR="0" lvl="0" indent="0" algn="l" defTabSz="914400" rtl="0" eaLnBrk="0" fontAlgn="base" latinLnBrk="0" hangingPunct="0">
              <a:spcBef>
                <a:spcPct val="0"/>
              </a:spcBef>
              <a:spcAft>
                <a:spcPct val="0"/>
              </a:spcAft>
              <a:buClrTx/>
              <a:buSzTx/>
              <a:buFontTx/>
              <a:buNone/>
              <a:tabLst/>
            </a:pPr>
            <a:r>
              <a:rPr kumimoji="0" lang="es-ES" altLang="es-ES" sz="1600" b="1" i="0" u="none" strike="noStrike" cap="none" normalizeH="0" baseline="0" dirty="0">
                <a:ln>
                  <a:noFill/>
                </a:ln>
                <a:solidFill>
                  <a:srgbClr val="444444"/>
                </a:solidFill>
                <a:effectLst/>
                <a:latin typeface="Proxima Nova"/>
              </a:rPr>
              <a:t>case</a:t>
            </a:r>
            <a:r>
              <a:rPr kumimoji="0" lang="es-ES" altLang="es-ES" sz="1600" b="0" i="0" u="none" strike="noStrike" cap="none" normalizeH="0" baseline="0" dirty="0">
                <a:ln>
                  <a:noFill/>
                </a:ln>
                <a:solidFill>
                  <a:srgbClr val="444444"/>
                </a:solidFill>
                <a:effectLst/>
                <a:latin typeface="Proxima Nova"/>
              </a:rPr>
              <a:t> </a:t>
            </a:r>
            <a:r>
              <a:rPr kumimoji="0" lang="es-ES" altLang="es-ES" sz="1600" b="0" i="0" u="none" strike="noStrike" cap="none" normalizeH="0" baseline="0" dirty="0">
                <a:ln>
                  <a:noFill/>
                </a:ln>
                <a:solidFill>
                  <a:srgbClr val="BC6060"/>
                </a:solidFill>
                <a:effectLst/>
                <a:latin typeface="Proxima Nova"/>
              </a:rPr>
              <a:t>$frase</a:t>
            </a:r>
            <a:r>
              <a:rPr kumimoji="0" lang="es-ES" altLang="es-ES" sz="1600" b="0" i="0" u="none" strike="noStrike" cap="none" normalizeH="0" baseline="0" dirty="0">
                <a:ln>
                  <a:noFill/>
                </a:ln>
                <a:solidFill>
                  <a:srgbClr val="444444"/>
                </a:solidFill>
                <a:effectLst/>
                <a:latin typeface="Proxima Nova"/>
              </a:rPr>
              <a:t> </a:t>
            </a:r>
            <a:r>
              <a:rPr kumimoji="0" lang="es-ES" altLang="es-ES" sz="1600" b="1" i="0" u="none" strike="noStrike" cap="none" normalizeH="0" baseline="0" dirty="0">
                <a:ln>
                  <a:noFill/>
                </a:ln>
                <a:solidFill>
                  <a:srgbClr val="444444"/>
                </a:solidFill>
                <a:effectLst/>
                <a:latin typeface="Proxima Nova"/>
              </a:rPr>
              <a:t>in</a:t>
            </a:r>
            <a:r>
              <a:rPr kumimoji="0" lang="es-ES" altLang="es-ES" sz="1600"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spcBef>
                <a:spcPct val="0"/>
              </a:spcBef>
              <a:spcAft>
                <a:spcPct val="0"/>
              </a:spcAft>
              <a:buClrTx/>
              <a:buSzTx/>
              <a:buFontTx/>
              <a:buNone/>
              <a:tabLst/>
            </a:pPr>
            <a:r>
              <a:rPr lang="es-ES" altLang="es-ES" sz="1600" dirty="0">
                <a:solidFill>
                  <a:srgbClr val="444444"/>
                </a:solidFill>
                <a:latin typeface="Proxima Nova"/>
              </a:rPr>
              <a:t>	</a:t>
            </a:r>
            <a:r>
              <a:rPr kumimoji="0" lang="es-ES" altLang="es-ES" sz="1600" b="0" i="0" u="none" strike="noStrike" cap="none" normalizeH="0" baseline="0" dirty="0">
                <a:ln>
                  <a:noFill/>
                </a:ln>
                <a:solidFill>
                  <a:srgbClr val="444444"/>
                </a:solidFill>
                <a:effectLst/>
                <a:latin typeface="Proxima Nova"/>
              </a:rPr>
              <a:t>a*) </a:t>
            </a:r>
          </a:p>
          <a:p>
            <a:pPr marL="0" marR="0" lvl="0" indent="0" algn="l" defTabSz="914400" rtl="0" eaLnBrk="0" fontAlgn="base" latinLnBrk="0" hangingPunct="0">
              <a:spcBef>
                <a:spcPct val="0"/>
              </a:spcBef>
              <a:spcAft>
                <a:spcPct val="0"/>
              </a:spcAft>
              <a:buClrTx/>
              <a:buSzTx/>
              <a:buFontTx/>
              <a:buNone/>
              <a:tabLst/>
            </a:pPr>
            <a:r>
              <a:rPr lang="es-ES" altLang="es-ES" sz="1600" dirty="0">
                <a:solidFill>
                  <a:srgbClr val="444444"/>
                </a:solidFill>
                <a:latin typeface="Proxima Nova"/>
              </a:rPr>
              <a:t>		</a:t>
            </a:r>
            <a:r>
              <a:rPr kumimoji="0" lang="es-ES" altLang="es-ES" sz="1600" b="0" i="0" u="none" strike="noStrike" cap="none" normalizeH="0" baseline="0" dirty="0">
                <a:ln>
                  <a:noFill/>
                </a:ln>
                <a:solidFill>
                  <a:srgbClr val="397300"/>
                </a:solidFill>
                <a:effectLst/>
                <a:latin typeface="Proxima Nova"/>
              </a:rPr>
              <a:t>echo</a:t>
            </a:r>
            <a:r>
              <a:rPr kumimoji="0" lang="es-ES" altLang="es-ES" sz="1600" b="0" i="0" u="none" strike="noStrike" cap="none" normalizeH="0" baseline="0" dirty="0">
                <a:ln>
                  <a:noFill/>
                </a:ln>
                <a:solidFill>
                  <a:srgbClr val="444444"/>
                </a:solidFill>
                <a:effectLst/>
                <a:latin typeface="Proxima Nova"/>
              </a:rPr>
              <a:t> </a:t>
            </a:r>
            <a:r>
              <a:rPr kumimoji="0" lang="es-ES" altLang="es-ES" sz="1600" b="0" i="0" u="none" strike="noStrike" cap="none" normalizeH="0" baseline="0" dirty="0">
                <a:ln>
                  <a:noFill/>
                </a:ln>
                <a:solidFill>
                  <a:srgbClr val="880000"/>
                </a:solidFill>
                <a:effectLst/>
                <a:latin typeface="Proxima Nova"/>
              </a:rPr>
              <a:t>"La frase empieza con a"</a:t>
            </a:r>
            <a:r>
              <a:rPr kumimoji="0" lang="es-ES" altLang="es-ES" sz="1600"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spcBef>
                <a:spcPct val="0"/>
              </a:spcBef>
              <a:spcAft>
                <a:spcPct val="0"/>
              </a:spcAft>
              <a:buClrTx/>
              <a:buSzTx/>
              <a:buFontTx/>
              <a:buNone/>
              <a:tabLst/>
            </a:pPr>
            <a:r>
              <a:rPr lang="es-ES" altLang="es-ES" sz="1600" dirty="0">
                <a:solidFill>
                  <a:srgbClr val="444444"/>
                </a:solidFill>
                <a:latin typeface="Proxima Nova"/>
              </a:rPr>
              <a:t>	</a:t>
            </a:r>
            <a:r>
              <a:rPr kumimoji="0" lang="es-ES" altLang="es-ES" sz="1600"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spcBef>
                <a:spcPct val="0"/>
              </a:spcBef>
              <a:spcAft>
                <a:spcPct val="0"/>
              </a:spcAft>
              <a:buClrTx/>
              <a:buSzTx/>
              <a:buFontTx/>
              <a:buNone/>
              <a:tabLst/>
            </a:pPr>
            <a:r>
              <a:rPr lang="es-ES" altLang="es-ES" sz="1600" dirty="0">
                <a:solidFill>
                  <a:srgbClr val="444444"/>
                </a:solidFill>
                <a:latin typeface="Proxima Nova"/>
              </a:rPr>
              <a:t>	</a:t>
            </a:r>
            <a:r>
              <a:rPr kumimoji="0" lang="es-ES" altLang="es-ES" sz="1600" b="0" i="0" u="none" strike="noStrike" cap="none" normalizeH="0" baseline="0" dirty="0">
                <a:ln>
                  <a:noFill/>
                </a:ln>
                <a:solidFill>
                  <a:srgbClr val="444444"/>
                </a:solidFill>
                <a:effectLst/>
                <a:latin typeface="Proxima Nova"/>
              </a:rPr>
              <a:t>c*t) </a:t>
            </a:r>
          </a:p>
          <a:p>
            <a:pPr marL="0" marR="0" lvl="0" indent="0" algn="l" defTabSz="914400" rtl="0" eaLnBrk="0" fontAlgn="base" latinLnBrk="0" hangingPunct="0">
              <a:spcBef>
                <a:spcPct val="0"/>
              </a:spcBef>
              <a:spcAft>
                <a:spcPct val="0"/>
              </a:spcAft>
              <a:buClrTx/>
              <a:buSzTx/>
              <a:buFontTx/>
              <a:buNone/>
              <a:tabLst/>
            </a:pPr>
            <a:r>
              <a:rPr lang="es-ES" altLang="es-ES" sz="1600" dirty="0">
                <a:solidFill>
                  <a:srgbClr val="444444"/>
                </a:solidFill>
                <a:latin typeface="Proxima Nova"/>
              </a:rPr>
              <a:t>		</a:t>
            </a:r>
            <a:r>
              <a:rPr kumimoji="0" lang="es-ES" altLang="es-ES" sz="1600" b="0" i="0" u="none" strike="noStrike" cap="none" normalizeH="0" baseline="0" dirty="0">
                <a:ln>
                  <a:noFill/>
                </a:ln>
                <a:solidFill>
                  <a:srgbClr val="397300"/>
                </a:solidFill>
                <a:effectLst/>
                <a:latin typeface="Proxima Nova"/>
              </a:rPr>
              <a:t>echo</a:t>
            </a:r>
            <a:r>
              <a:rPr kumimoji="0" lang="es-ES" altLang="es-ES" sz="1600" b="0" i="0" u="none" strike="noStrike" cap="none" normalizeH="0" baseline="0" dirty="0">
                <a:ln>
                  <a:noFill/>
                </a:ln>
                <a:solidFill>
                  <a:srgbClr val="444444"/>
                </a:solidFill>
                <a:effectLst/>
                <a:latin typeface="Proxima Nova"/>
              </a:rPr>
              <a:t> </a:t>
            </a:r>
            <a:r>
              <a:rPr kumimoji="0" lang="es-ES" altLang="es-ES" sz="1600" b="0" i="0" u="none" strike="noStrike" cap="none" normalizeH="0" baseline="0" dirty="0">
                <a:ln>
                  <a:noFill/>
                </a:ln>
                <a:solidFill>
                  <a:srgbClr val="880000"/>
                </a:solidFill>
                <a:effectLst/>
                <a:latin typeface="Proxima Nova"/>
              </a:rPr>
              <a:t>"La frase empieza con c y termina con t"</a:t>
            </a:r>
            <a:r>
              <a:rPr kumimoji="0" lang="es-ES" altLang="es-ES" sz="1600"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spcBef>
                <a:spcPct val="0"/>
              </a:spcBef>
              <a:spcAft>
                <a:spcPct val="0"/>
              </a:spcAft>
              <a:buClrTx/>
              <a:buSzTx/>
              <a:buFontTx/>
              <a:buNone/>
              <a:tabLst/>
            </a:pPr>
            <a:r>
              <a:rPr lang="es-ES" altLang="es-ES" sz="1600" dirty="0">
                <a:solidFill>
                  <a:srgbClr val="444444"/>
                </a:solidFill>
                <a:latin typeface="Proxima Nova"/>
              </a:rPr>
              <a:t>	</a:t>
            </a:r>
            <a:r>
              <a:rPr kumimoji="0" lang="es-ES" altLang="es-ES" sz="1600"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spcBef>
                <a:spcPct val="0"/>
              </a:spcBef>
              <a:spcAft>
                <a:spcPct val="0"/>
              </a:spcAft>
              <a:buClrTx/>
              <a:buSzTx/>
              <a:buFontTx/>
              <a:buNone/>
              <a:tabLst/>
            </a:pPr>
            <a:r>
              <a:rPr lang="es-ES" altLang="es-ES" sz="1600" dirty="0">
                <a:solidFill>
                  <a:srgbClr val="444444"/>
                </a:solidFill>
                <a:latin typeface="Proxima Nova"/>
              </a:rPr>
              <a:t>	</a:t>
            </a:r>
            <a:r>
              <a:rPr kumimoji="0" lang="es-ES" altLang="es-ES" sz="1600" b="0" i="0" u="none" strike="noStrike" cap="none" normalizeH="0" baseline="0" dirty="0">
                <a:ln>
                  <a:noFill/>
                </a:ln>
                <a:solidFill>
                  <a:srgbClr val="444444"/>
                </a:solidFill>
                <a:effectLst/>
                <a:latin typeface="Proxima Nova"/>
              </a:rPr>
              <a:t>*com) </a:t>
            </a:r>
          </a:p>
          <a:p>
            <a:pPr marL="0" marR="0" lvl="0" indent="0" algn="l" defTabSz="914400" rtl="0" eaLnBrk="0" fontAlgn="base" latinLnBrk="0" hangingPunct="0">
              <a:spcBef>
                <a:spcPct val="0"/>
              </a:spcBef>
              <a:spcAft>
                <a:spcPct val="0"/>
              </a:spcAft>
              <a:buClrTx/>
              <a:buSzTx/>
              <a:buFontTx/>
              <a:buNone/>
              <a:tabLst/>
            </a:pPr>
            <a:r>
              <a:rPr lang="es-ES" altLang="es-ES" sz="1600" dirty="0">
                <a:solidFill>
                  <a:srgbClr val="444444"/>
                </a:solidFill>
                <a:latin typeface="Proxima Nova"/>
              </a:rPr>
              <a:t>		</a:t>
            </a:r>
            <a:r>
              <a:rPr kumimoji="0" lang="es-ES" altLang="es-ES" sz="1600" b="0" i="0" u="none" strike="noStrike" cap="none" normalizeH="0" baseline="0" dirty="0">
                <a:ln>
                  <a:noFill/>
                </a:ln>
                <a:solidFill>
                  <a:srgbClr val="397300"/>
                </a:solidFill>
                <a:effectLst/>
                <a:latin typeface="Proxima Nova"/>
              </a:rPr>
              <a:t>echo</a:t>
            </a:r>
            <a:r>
              <a:rPr kumimoji="0" lang="es-ES" altLang="es-ES" sz="1600" b="0" i="0" u="none" strike="noStrike" cap="none" normalizeH="0" baseline="0" dirty="0">
                <a:ln>
                  <a:noFill/>
                </a:ln>
                <a:solidFill>
                  <a:srgbClr val="444444"/>
                </a:solidFill>
                <a:effectLst/>
                <a:latin typeface="Proxima Nova"/>
              </a:rPr>
              <a:t> </a:t>
            </a:r>
            <a:r>
              <a:rPr kumimoji="0" lang="es-ES" altLang="es-ES" sz="1600" b="0" i="0" u="none" strike="noStrike" cap="none" normalizeH="0" baseline="0" dirty="0">
                <a:ln>
                  <a:noFill/>
                </a:ln>
                <a:solidFill>
                  <a:srgbClr val="880000"/>
                </a:solidFill>
                <a:effectLst/>
                <a:latin typeface="Proxima Nova"/>
              </a:rPr>
              <a:t>"La frase termina con la cadena com"</a:t>
            </a:r>
            <a:r>
              <a:rPr kumimoji="0" lang="es-ES" altLang="es-ES" sz="1600"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spcBef>
                <a:spcPct val="0"/>
              </a:spcBef>
              <a:spcAft>
                <a:spcPct val="0"/>
              </a:spcAft>
              <a:buClrTx/>
              <a:buSzTx/>
              <a:buFontTx/>
              <a:buNone/>
              <a:tabLst/>
            </a:pPr>
            <a:r>
              <a:rPr lang="es-ES" altLang="es-ES" sz="1600" dirty="0">
                <a:solidFill>
                  <a:srgbClr val="444444"/>
                </a:solidFill>
                <a:latin typeface="Proxima Nova"/>
              </a:rPr>
              <a:t>	</a:t>
            </a:r>
            <a:r>
              <a:rPr kumimoji="0" lang="es-ES" altLang="es-ES" sz="1600"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spcBef>
                <a:spcPct val="0"/>
              </a:spcBef>
              <a:spcAft>
                <a:spcPct val="0"/>
              </a:spcAft>
              <a:buClrTx/>
              <a:buSzTx/>
              <a:buFontTx/>
              <a:buNone/>
              <a:tabLst/>
            </a:pPr>
            <a:r>
              <a:rPr lang="es-ES" altLang="es-ES" sz="1600" dirty="0">
                <a:solidFill>
                  <a:srgbClr val="444444"/>
                </a:solidFill>
                <a:latin typeface="Proxima Nova"/>
              </a:rPr>
              <a:t>	</a:t>
            </a:r>
            <a:r>
              <a:rPr kumimoji="0" lang="es-ES" altLang="es-ES" sz="1600"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spcBef>
                <a:spcPct val="0"/>
              </a:spcBef>
              <a:spcAft>
                <a:spcPct val="0"/>
              </a:spcAft>
              <a:buClrTx/>
              <a:buSzTx/>
              <a:buFontTx/>
              <a:buNone/>
              <a:tabLst/>
            </a:pPr>
            <a:r>
              <a:rPr lang="es-ES" altLang="es-ES" sz="1600" dirty="0">
                <a:solidFill>
                  <a:srgbClr val="444444"/>
                </a:solidFill>
                <a:latin typeface="Proxima Nova"/>
              </a:rPr>
              <a:t>		</a:t>
            </a:r>
            <a:r>
              <a:rPr kumimoji="0" lang="es-ES" altLang="es-ES" sz="1600" b="0" i="0" u="none" strike="noStrike" cap="none" normalizeH="0" baseline="0" dirty="0">
                <a:ln>
                  <a:noFill/>
                </a:ln>
                <a:solidFill>
                  <a:srgbClr val="397300"/>
                </a:solidFill>
                <a:effectLst/>
                <a:latin typeface="Proxima Nova"/>
              </a:rPr>
              <a:t>echo</a:t>
            </a:r>
            <a:r>
              <a:rPr kumimoji="0" lang="es-ES" altLang="es-ES" sz="1600" b="0" i="0" u="none" strike="noStrike" cap="none" normalizeH="0" baseline="0" dirty="0">
                <a:ln>
                  <a:noFill/>
                </a:ln>
                <a:solidFill>
                  <a:srgbClr val="444444"/>
                </a:solidFill>
                <a:effectLst/>
                <a:latin typeface="Proxima Nova"/>
              </a:rPr>
              <a:t> </a:t>
            </a:r>
            <a:r>
              <a:rPr kumimoji="0" lang="es-ES" altLang="es-ES" sz="1600" b="0" i="0" u="none" strike="noStrike" cap="none" normalizeH="0" baseline="0" dirty="0">
                <a:ln>
                  <a:noFill/>
                </a:ln>
                <a:solidFill>
                  <a:srgbClr val="880000"/>
                </a:solidFill>
                <a:effectLst/>
                <a:latin typeface="Proxima Nova"/>
              </a:rPr>
              <a:t>"La frase no cumple con ninguna de las condiciones"</a:t>
            </a:r>
            <a:r>
              <a:rPr kumimoji="0" lang="es-ES" altLang="es-ES" sz="1600"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spcBef>
                <a:spcPct val="0"/>
              </a:spcBef>
              <a:spcAft>
                <a:spcPct val="0"/>
              </a:spcAft>
              <a:buClrTx/>
              <a:buSzTx/>
              <a:buFontTx/>
              <a:buNone/>
              <a:tabLst/>
            </a:pPr>
            <a:r>
              <a:rPr lang="es-ES" altLang="es-ES" sz="1600" dirty="0">
                <a:solidFill>
                  <a:srgbClr val="444444"/>
                </a:solidFill>
                <a:latin typeface="Proxima Nova"/>
              </a:rPr>
              <a:t>	</a:t>
            </a:r>
            <a:r>
              <a:rPr kumimoji="0" lang="es-ES" altLang="es-ES" sz="1600"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spcBef>
                <a:spcPct val="0"/>
              </a:spcBef>
              <a:spcAft>
                <a:spcPct val="0"/>
              </a:spcAft>
              <a:buClrTx/>
              <a:buSzTx/>
              <a:buFontTx/>
              <a:buNone/>
              <a:tabLst/>
            </a:pPr>
            <a:r>
              <a:rPr kumimoji="0" lang="es-ES" altLang="es-ES" sz="1600" b="1" i="0" u="none" strike="noStrike" cap="none" normalizeH="0" baseline="0" dirty="0" err="1">
                <a:ln>
                  <a:noFill/>
                </a:ln>
                <a:solidFill>
                  <a:srgbClr val="444444"/>
                </a:solidFill>
                <a:effectLst/>
                <a:latin typeface="Proxima Nova"/>
              </a:rPr>
              <a:t>esac</a:t>
            </a:r>
            <a:endParaRPr kumimoji="0" lang="es-ES" altLang="es-ES" sz="1600" b="0" i="0" u="none" strike="noStrike" cap="none" normalizeH="0" baseline="0" dirty="0">
              <a:ln>
                <a:noFill/>
              </a:ln>
              <a:solidFill>
                <a:schemeClr val="tx1"/>
              </a:solidFill>
              <a:effectLst/>
              <a:latin typeface="Proxima Nova"/>
            </a:endParaRPr>
          </a:p>
        </p:txBody>
      </p:sp>
    </p:spTree>
    <p:extLst>
      <p:ext uri="{BB962C8B-B14F-4D97-AF65-F5344CB8AC3E}">
        <p14:creationId xmlns:p14="http://schemas.microsoft.com/office/powerpoint/2010/main" val="39763437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7762" name="Rectangle 2">
            <a:extLst>
              <a:ext uri="{FF2B5EF4-FFF2-40B4-BE49-F238E27FC236}">
                <a16:creationId xmlns:a16="http://schemas.microsoft.com/office/drawing/2014/main" id="{DA9CD30C-4B00-7ED6-EFFA-B5DFFBB6F18B}"/>
              </a:ext>
            </a:extLst>
          </p:cNvPr>
          <p:cNvSpPr>
            <a:spLocks noGrp="1" noChangeArrowheads="1"/>
          </p:cNvSpPr>
          <p:nvPr>
            <p:ph type="title"/>
          </p:nvPr>
        </p:nvSpPr>
        <p:spPr>
          <a:xfrm>
            <a:off x="533400" y="258763"/>
            <a:ext cx="9144000" cy="808037"/>
          </a:xfrm>
        </p:spPr>
        <p:txBody>
          <a:bodyPr/>
          <a:lstStyle/>
          <a:p>
            <a:r>
              <a:rPr lang="en-US" altLang="es-ES" sz="2800" spc="-1" dirty="0">
                <a:solidFill>
                  <a:schemeClr val="dk1"/>
                </a:solidFill>
                <a:latin typeface="Proxima Nova"/>
              </a:rPr>
              <a:t>Read a file line by line ( I)</a:t>
            </a:r>
          </a:p>
        </p:txBody>
      </p:sp>
      <p:sp>
        <p:nvSpPr>
          <p:cNvPr id="2677763" name="Rectangle 3">
            <a:extLst>
              <a:ext uri="{FF2B5EF4-FFF2-40B4-BE49-F238E27FC236}">
                <a16:creationId xmlns:a16="http://schemas.microsoft.com/office/drawing/2014/main" id="{B7C1E9EF-072E-BAC4-432B-CC30825CAF30}"/>
              </a:ext>
            </a:extLst>
          </p:cNvPr>
          <p:cNvSpPr>
            <a:spLocks noGrp="1" noChangeArrowheads="1"/>
          </p:cNvSpPr>
          <p:nvPr>
            <p:ph type="body" idx="1"/>
          </p:nvPr>
        </p:nvSpPr>
        <p:spPr>
          <a:xfrm>
            <a:off x="533400" y="1078044"/>
            <a:ext cx="8554039" cy="535757"/>
          </a:xfrm>
        </p:spPr>
        <p:txBody>
          <a:bodyPr>
            <a:noAutofit/>
          </a:bodyPr>
          <a:lstStyle/>
          <a:p>
            <a:pPr>
              <a:lnSpc>
                <a:spcPct val="150000"/>
              </a:lnSpc>
            </a:pPr>
            <a:r>
              <a:rPr lang="es-ES" altLang="es-ES" sz="1800" dirty="0">
                <a:latin typeface="Proxima Nova"/>
              </a:rPr>
              <a:t>Un </a:t>
            </a:r>
            <a:r>
              <a:rPr lang="es-ES" altLang="es-ES" sz="1800" dirty="0" err="1">
                <a:latin typeface="Proxima Nova"/>
              </a:rPr>
              <a:t>truc</a:t>
            </a:r>
            <a:r>
              <a:rPr lang="es-ES" altLang="es-ES" sz="1800" dirty="0">
                <a:latin typeface="Proxima Nova"/>
              </a:rPr>
              <a:t> </a:t>
            </a:r>
            <a:r>
              <a:rPr lang="es-ES" altLang="es-ES" sz="1800" dirty="0" err="1">
                <a:latin typeface="Proxima Nova"/>
              </a:rPr>
              <a:t>important</a:t>
            </a:r>
            <a:r>
              <a:rPr lang="es-ES" altLang="es-ES" sz="1800" dirty="0">
                <a:latin typeface="Proxima Nova"/>
              </a:rPr>
              <a:t> en </a:t>
            </a:r>
            <a:r>
              <a:rPr lang="es-ES" altLang="es-ES" sz="1800" dirty="0" err="1">
                <a:latin typeface="Proxima Nova"/>
              </a:rPr>
              <a:t>els</a:t>
            </a:r>
            <a:r>
              <a:rPr lang="es-ES" altLang="es-ES" sz="1800" dirty="0">
                <a:latin typeface="Proxima Nova"/>
              </a:rPr>
              <a:t> scripts </a:t>
            </a:r>
            <a:r>
              <a:rPr lang="es-ES" altLang="es-ES" sz="1800" dirty="0" err="1">
                <a:latin typeface="Proxima Nova"/>
              </a:rPr>
              <a:t>és</a:t>
            </a:r>
            <a:r>
              <a:rPr lang="es-ES" altLang="es-ES" sz="1800" dirty="0">
                <a:latin typeface="Proxima Nova"/>
              </a:rPr>
              <a:t> </a:t>
            </a:r>
            <a:r>
              <a:rPr lang="es-ES" altLang="es-ES" sz="1800" dirty="0" err="1">
                <a:latin typeface="Proxima Nova"/>
              </a:rPr>
              <a:t>llegir</a:t>
            </a:r>
            <a:r>
              <a:rPr lang="es-ES" altLang="es-ES" sz="1800" dirty="0">
                <a:latin typeface="Proxima Nova"/>
              </a:rPr>
              <a:t> un </a:t>
            </a:r>
            <a:r>
              <a:rPr lang="es-ES" altLang="es-ES" sz="1800" dirty="0" err="1">
                <a:latin typeface="Proxima Nova"/>
              </a:rPr>
              <a:t>arxiu</a:t>
            </a:r>
            <a:r>
              <a:rPr lang="es-ES" altLang="es-ES" sz="1800" dirty="0">
                <a:latin typeface="Proxima Nova"/>
              </a:rPr>
              <a:t> </a:t>
            </a:r>
            <a:r>
              <a:rPr lang="es-ES" altLang="es-ES" sz="1800" dirty="0" err="1">
                <a:latin typeface="Proxima Nova"/>
              </a:rPr>
              <a:t>línia</a:t>
            </a:r>
            <a:r>
              <a:rPr lang="es-ES" altLang="es-ES" sz="1800" dirty="0">
                <a:latin typeface="Proxima Nova"/>
              </a:rPr>
              <a:t> a </a:t>
            </a:r>
            <a:r>
              <a:rPr lang="es-ES" altLang="es-ES" sz="1800" dirty="0" err="1">
                <a:latin typeface="Proxima Nova"/>
              </a:rPr>
              <a:t>línia</a:t>
            </a:r>
            <a:r>
              <a:rPr lang="es-ES" altLang="es-ES" sz="1800" dirty="0">
                <a:latin typeface="Proxima Nova"/>
              </a:rPr>
              <a:t> per poder </a:t>
            </a:r>
            <a:r>
              <a:rPr lang="es-ES" altLang="es-ES" sz="1800" dirty="0" err="1">
                <a:latin typeface="Proxima Nova"/>
              </a:rPr>
              <a:t>processar</a:t>
            </a:r>
            <a:r>
              <a:rPr lang="es-ES" altLang="es-ES" sz="1800" dirty="0">
                <a:latin typeface="Proxima Nova"/>
              </a:rPr>
              <a:t>-lo i aplicar </a:t>
            </a:r>
            <a:r>
              <a:rPr lang="es-ES" altLang="es-ES" sz="1800" dirty="0" err="1">
                <a:latin typeface="Proxima Nova"/>
              </a:rPr>
              <a:t>canvis</a:t>
            </a:r>
            <a:r>
              <a:rPr lang="es-ES" altLang="es-ES" sz="1800" dirty="0">
                <a:latin typeface="Proxima Nova"/>
              </a:rPr>
              <a:t> en </a:t>
            </a:r>
            <a:r>
              <a:rPr lang="es-ES" altLang="es-ES" sz="1800" dirty="0" err="1">
                <a:latin typeface="Proxima Nova"/>
              </a:rPr>
              <a:t>ell</a:t>
            </a:r>
            <a:r>
              <a:rPr lang="es-ES" altLang="es-ES" sz="1800" dirty="0">
                <a:latin typeface="Proxima Nova"/>
              </a:rPr>
              <a:t>. Sol </a:t>
            </a:r>
            <a:r>
              <a:rPr lang="es-ES" altLang="es-ES" sz="1800" dirty="0" err="1">
                <a:latin typeface="Proxima Nova"/>
              </a:rPr>
              <a:t>fer</a:t>
            </a:r>
            <a:r>
              <a:rPr lang="es-ES" altLang="es-ES" sz="1800" dirty="0">
                <a:latin typeface="Proxima Nova"/>
              </a:rPr>
              <a:t>-se a </a:t>
            </a:r>
            <a:r>
              <a:rPr lang="es-ES" altLang="es-ES" sz="1800" dirty="0" err="1">
                <a:latin typeface="Proxima Nova"/>
              </a:rPr>
              <a:t>l'estil</a:t>
            </a:r>
            <a:r>
              <a:rPr lang="es-ES" altLang="es-ES" sz="1800" dirty="0">
                <a:latin typeface="Proxima Nova"/>
              </a:rPr>
              <a:t> de les </a:t>
            </a:r>
            <a:r>
              <a:rPr lang="es-ES" altLang="es-ES" sz="1800" dirty="0" err="1">
                <a:latin typeface="Proxima Nova"/>
              </a:rPr>
              <a:t>redireccions</a:t>
            </a:r>
            <a:r>
              <a:rPr lang="es-ES" altLang="es-ES" sz="1800" dirty="0">
                <a:latin typeface="Proxima Nova"/>
              </a:rPr>
              <a:t> de </a:t>
            </a:r>
            <a:r>
              <a:rPr lang="es-ES" altLang="es-ES" sz="1800" dirty="0" err="1">
                <a:latin typeface="Proxima Nova"/>
              </a:rPr>
              <a:t>stdin</a:t>
            </a:r>
            <a:r>
              <a:rPr lang="es-ES" altLang="es-ES" sz="1800" dirty="0">
                <a:latin typeface="Proxima Nova"/>
              </a:rPr>
              <a:t>, </a:t>
            </a:r>
            <a:r>
              <a:rPr lang="es-ES" altLang="es-ES" sz="1800" dirty="0" err="1">
                <a:latin typeface="Proxima Nova"/>
              </a:rPr>
              <a:t>concretament</a:t>
            </a:r>
            <a:r>
              <a:rPr lang="es-ES" altLang="es-ES" sz="1800" dirty="0">
                <a:latin typeface="Proxima Nova"/>
              </a:rPr>
              <a:t> </a:t>
            </a:r>
            <a:r>
              <a:rPr lang="es-ES" altLang="es-ES" sz="1800" dirty="0" err="1">
                <a:latin typeface="Proxima Nova"/>
              </a:rPr>
              <a:t>podem</a:t>
            </a:r>
            <a:r>
              <a:rPr lang="es-ES" altLang="es-ES" sz="1800" dirty="0">
                <a:latin typeface="Proxima Nova"/>
              </a:rPr>
              <a:t> </a:t>
            </a:r>
            <a:r>
              <a:rPr lang="es-ES" altLang="es-ES" sz="1800" dirty="0" err="1">
                <a:latin typeface="Proxima Nova"/>
              </a:rPr>
              <a:t>llistar</a:t>
            </a:r>
            <a:r>
              <a:rPr lang="es-ES" altLang="es-ES" sz="1800" dirty="0">
                <a:latin typeface="Proxima Nova"/>
              </a:rPr>
              <a:t> </a:t>
            </a:r>
            <a:r>
              <a:rPr lang="es-ES" altLang="es-ES" sz="1800" dirty="0" err="1">
                <a:latin typeface="Proxima Nova"/>
              </a:rPr>
              <a:t>l'arxiu</a:t>
            </a:r>
            <a:r>
              <a:rPr lang="es-ES" altLang="es-ES" sz="1800" dirty="0">
                <a:latin typeface="Proxima Nova"/>
              </a:rPr>
              <a:t> /</a:t>
            </a:r>
            <a:r>
              <a:rPr lang="es-ES" altLang="es-ES" sz="1800" dirty="0" err="1">
                <a:latin typeface="Proxima Nova"/>
              </a:rPr>
              <a:t>etc</a:t>
            </a:r>
            <a:r>
              <a:rPr lang="es-ES" altLang="es-ES" sz="1800" dirty="0">
                <a:latin typeface="Proxima Nova"/>
              </a:rPr>
              <a:t>/</a:t>
            </a:r>
            <a:r>
              <a:rPr lang="es-ES" altLang="es-ES" sz="1800" dirty="0" err="1">
                <a:latin typeface="Proxima Nova"/>
              </a:rPr>
              <a:t>passwd</a:t>
            </a:r>
            <a:r>
              <a:rPr lang="es-ES" altLang="es-ES" sz="1800" dirty="0">
                <a:latin typeface="Proxima Nova"/>
              </a:rPr>
              <a:t>: </a:t>
            </a:r>
            <a:endParaRPr lang="en-US" altLang="es-ES" sz="1800" dirty="0">
              <a:latin typeface="Proxima Nova"/>
            </a:endParaRP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marL="0" indent="0">
              <a:lnSpc>
                <a:spcPct val="150000"/>
              </a:lnSpc>
              <a:buNone/>
            </a:pPr>
            <a:endParaRPr lang="en-US" altLang="es-ES" sz="1800" dirty="0">
              <a:latin typeface="Proxima Nova"/>
            </a:endParaRPr>
          </a:p>
          <a:p>
            <a:pPr>
              <a:lnSpc>
                <a:spcPct val="150000"/>
              </a:lnSpc>
            </a:pPr>
            <a:endParaRPr lang="en-US" altLang="es-ES" sz="1800" dirty="0">
              <a:latin typeface="Proxima Nova"/>
            </a:endParaRPr>
          </a:p>
          <a:p>
            <a:pPr marL="0" indent="0">
              <a:lnSpc>
                <a:spcPct val="150000"/>
              </a:lnSpc>
              <a:buNone/>
            </a:pPr>
            <a:endParaRPr lang="en-US" altLang="es-ES" sz="1800" dirty="0">
              <a:latin typeface="Proxima Nova"/>
            </a:endParaRPr>
          </a:p>
          <a:p>
            <a:pPr>
              <a:lnSpc>
                <a:spcPct val="150000"/>
              </a:lnSpc>
            </a:pPr>
            <a:endParaRPr lang="en-US" altLang="es-ES" sz="1800" dirty="0">
              <a:latin typeface="Proxima Nova"/>
            </a:endParaRPr>
          </a:p>
          <a:p>
            <a:pPr marL="0" indent="0">
              <a:lnSpc>
                <a:spcPct val="150000"/>
              </a:lnSpc>
              <a:buNone/>
            </a:pPr>
            <a:endParaRPr lang="en-US" altLang="es-ES" sz="1800" dirty="0">
              <a:latin typeface="Proxima Nova"/>
            </a:endParaRPr>
          </a:p>
        </p:txBody>
      </p:sp>
      <p:sp>
        <p:nvSpPr>
          <p:cNvPr id="10" name="PlaceHolder 3">
            <a:extLst>
              <a:ext uri="{FF2B5EF4-FFF2-40B4-BE49-F238E27FC236}">
                <a16:creationId xmlns:a16="http://schemas.microsoft.com/office/drawing/2014/main" id="{CE0C646A-BBAE-7096-693D-FDE136C916B0}"/>
              </a:ext>
            </a:extLst>
          </p:cNvPr>
          <p:cNvSpPr txBox="1">
            <a:spLocks/>
          </p:cNvSpPr>
          <p:nvPr/>
        </p:nvSpPr>
        <p:spPr>
          <a:xfrm>
            <a:off x="9012600" y="6753240"/>
            <a:ext cx="559440" cy="538560"/>
          </a:xfrm>
          <a:prstGeom prst="rect">
            <a:avLst/>
          </a:prstGeom>
          <a:noFill/>
          <a:ln w="0">
            <a:noFill/>
          </a:ln>
        </p:spPr>
        <p:txBody>
          <a:bodyPr lIns="90000" tIns="91440" rIns="90000" bIns="91440" anchor="ctr">
            <a:noAutofit/>
          </a:bodyPr>
          <a:lstStyle>
            <a:defPPr>
              <a:defRPr lang="es-ES"/>
            </a:defPPr>
            <a:lvl1pPr marL="0" indent="0" algn="r" defTabSz="914400" rtl="0" eaLnBrk="1" latinLnBrk="0" hangingPunct="1">
              <a:lnSpc>
                <a:spcPct val="100000"/>
              </a:lnSpc>
              <a:buNone/>
              <a:tabLst>
                <a:tab pos="0" algn="l"/>
              </a:tabLst>
              <a:defRPr lang="ca" sz="1000" b="0" strike="noStrike" kern="1200" spc="-1">
                <a:solidFill>
                  <a:schemeClr val="dk1"/>
                </a:solidFill>
                <a:latin typeface="Proxima Nova"/>
                <a:ea typeface="Proxima Nov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tab pos="0" algn="l"/>
              </a:tabLst>
              <a:defRPr/>
            </a:pPr>
            <a:fld id="{4CA55A60-F011-4E84-B41B-743C779C0AE6}" type="slidenum">
              <a:rPr kumimoji="0" lang="es-ES" sz="1000" b="0" i="0" u="none" strike="noStrike" kern="1200" cap="none" spc="-1" normalizeH="0" baseline="0" noProof="0" smtClean="0">
                <a:ln>
                  <a:noFill/>
                </a:ln>
                <a:solidFill>
                  <a:srgbClr val="202729"/>
                </a:solidFill>
                <a:effectLst/>
                <a:uLnTx/>
                <a:uFillTx/>
                <a:latin typeface="Proxima Nova"/>
                <a:cs typeface="DejaVu Sans"/>
              </a:rPr>
              <a:pPr marL="0" marR="0" lvl="0" indent="0" algn="r" defTabSz="914400" rtl="0" eaLnBrk="1" fontAlgn="auto" latinLnBrk="0" hangingPunct="1">
                <a:lnSpc>
                  <a:spcPct val="100000"/>
                </a:lnSpc>
                <a:spcBef>
                  <a:spcPts val="0"/>
                </a:spcBef>
                <a:spcAft>
                  <a:spcPts val="0"/>
                </a:spcAft>
                <a:buClrTx/>
                <a:buSzTx/>
                <a:buFontTx/>
                <a:buNone/>
                <a:tabLst>
                  <a:tab pos="0" algn="l"/>
                </a:tabLst>
                <a:defRPr/>
              </a:pPr>
              <a:t>74</a:t>
            </a:fld>
            <a:endParaRPr kumimoji="0" lang="es-ES" sz="1000" b="0" i="0" u="none" strike="noStrike" kern="1200" cap="none" spc="-1" normalizeH="0" baseline="0" noProof="0" dirty="0">
              <a:ln>
                <a:noFill/>
              </a:ln>
              <a:solidFill>
                <a:srgbClr val="000000"/>
              </a:solidFill>
              <a:effectLst/>
              <a:uLnTx/>
              <a:uFillTx/>
              <a:latin typeface="Times New Roman"/>
              <a:cs typeface="DejaVu Sans"/>
            </a:endParaRPr>
          </a:p>
        </p:txBody>
      </p:sp>
      <p:sp>
        <p:nvSpPr>
          <p:cNvPr id="2" name="Rectangle 1">
            <a:extLst>
              <a:ext uri="{FF2B5EF4-FFF2-40B4-BE49-F238E27FC236}">
                <a16:creationId xmlns:a16="http://schemas.microsoft.com/office/drawing/2014/main" id="{41A64956-01D2-0F70-DB96-6CEB2CBB5675}"/>
              </a:ext>
            </a:extLst>
          </p:cNvPr>
          <p:cNvSpPr>
            <a:spLocks noChangeArrowheads="1"/>
          </p:cNvSpPr>
          <p:nvPr/>
        </p:nvSpPr>
        <p:spPr bwMode="auto">
          <a:xfrm>
            <a:off x="1451728" y="2579820"/>
            <a:ext cx="4831451" cy="2113399"/>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1" i="0" u="none" strike="noStrike" cap="none" normalizeH="0" baseline="0" dirty="0" err="1">
                <a:ln>
                  <a:noFill/>
                </a:ln>
                <a:solidFill>
                  <a:srgbClr val="444444"/>
                </a:solidFill>
                <a:effectLst/>
                <a:latin typeface="Proxima Nova"/>
              </a:rPr>
              <a:t>while</a:t>
            </a:r>
            <a:r>
              <a:rPr kumimoji="0" lang="es-ES" altLang="es-ES" b="0" i="0" u="none" strike="noStrike" cap="none" normalizeH="0" baseline="0" dirty="0">
                <a:ln>
                  <a:noFill/>
                </a:ln>
                <a:solidFill>
                  <a:srgbClr val="444444"/>
                </a:solidFill>
                <a:effectLst/>
                <a:latin typeface="Proxima Nova"/>
              </a:rPr>
              <a:t> </a:t>
            </a:r>
            <a:r>
              <a:rPr kumimoji="0" lang="es-ES" altLang="es-ES" b="0" i="0" u="none" strike="noStrike" cap="none" normalizeH="0" baseline="0" dirty="0" err="1">
                <a:ln>
                  <a:noFill/>
                </a:ln>
                <a:solidFill>
                  <a:srgbClr val="397300"/>
                </a:solidFill>
                <a:effectLst/>
                <a:latin typeface="Proxima Nova"/>
              </a:rPr>
              <a:t>read</a:t>
            </a:r>
            <a:r>
              <a:rPr kumimoji="0" lang="es-ES" altLang="es-ES" b="0" i="0" u="none" strike="noStrike" cap="none" normalizeH="0" baseline="0" dirty="0">
                <a:ln>
                  <a:noFill/>
                </a:ln>
                <a:solidFill>
                  <a:srgbClr val="444444"/>
                </a:solidFill>
                <a:effectLst/>
                <a:latin typeface="Proxima Nova"/>
              </a:rPr>
              <a:t> LINE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1" i="0" u="none" strike="noStrike" cap="none" normalizeH="0" baseline="0" dirty="0">
                <a:ln>
                  <a:noFill/>
                </a:ln>
                <a:solidFill>
                  <a:srgbClr val="444444"/>
                </a:solidFill>
                <a:effectLst/>
                <a:latin typeface="Proxima Nova"/>
              </a:rPr>
              <a:t>do</a:t>
            </a: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lang="es-ES" altLang="es-ES" dirty="0">
                <a:solidFill>
                  <a:srgbClr val="444444"/>
                </a:solidFill>
                <a:latin typeface="Proxima Nova"/>
              </a:rPr>
              <a:t>	</a:t>
            </a:r>
            <a:r>
              <a:rPr kumimoji="0" lang="es-ES" altLang="es-ES" b="0" i="0" u="none" strike="noStrike" cap="none" normalizeH="0" baseline="0" dirty="0">
                <a:ln>
                  <a:noFill/>
                </a:ln>
                <a:solidFill>
                  <a:srgbClr val="888888"/>
                </a:solidFill>
                <a:effectLst/>
                <a:latin typeface="Proxima Nova"/>
              </a:rPr>
              <a:t># </a:t>
            </a:r>
            <a:r>
              <a:rPr kumimoji="0" lang="es-ES" altLang="es-ES" b="0" i="0" u="none" strike="noStrike" cap="none" normalizeH="0" baseline="0" dirty="0" err="1">
                <a:ln>
                  <a:noFill/>
                </a:ln>
                <a:solidFill>
                  <a:srgbClr val="888888"/>
                </a:solidFill>
                <a:effectLst/>
                <a:latin typeface="Proxima Nova"/>
              </a:rPr>
              <a:t>processem</a:t>
            </a:r>
            <a:r>
              <a:rPr kumimoji="0" lang="es-ES" altLang="es-ES" b="0" i="0" u="none" strike="noStrike" cap="none" normalizeH="0" baseline="0" dirty="0">
                <a:ln>
                  <a:noFill/>
                </a:ln>
                <a:solidFill>
                  <a:srgbClr val="888888"/>
                </a:solidFill>
                <a:effectLst/>
                <a:latin typeface="Proxima Nova"/>
              </a:rPr>
              <a:t> LINE </a:t>
            </a:r>
            <a:r>
              <a:rPr kumimoji="0" lang="es-ES" altLang="es-ES" b="0" i="0" u="none" strike="noStrike" cap="none" normalizeH="0" baseline="0" dirty="0" err="1">
                <a:ln>
                  <a:noFill/>
                </a:ln>
                <a:solidFill>
                  <a:srgbClr val="888888"/>
                </a:solidFill>
                <a:effectLst/>
                <a:latin typeface="Proxima Nova"/>
              </a:rPr>
              <a:t>d'alguna</a:t>
            </a:r>
            <a:r>
              <a:rPr kumimoji="0" lang="es-ES" altLang="es-ES" b="0" i="0" u="none" strike="noStrike" cap="none" normalizeH="0" baseline="0" dirty="0">
                <a:ln>
                  <a:noFill/>
                </a:ln>
                <a:solidFill>
                  <a:srgbClr val="888888"/>
                </a:solidFill>
                <a:effectLst/>
                <a:latin typeface="Proxima Nova"/>
              </a:rPr>
              <a:t> manera</a:t>
            </a: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lang="es-ES" altLang="es-ES" dirty="0">
                <a:solidFill>
                  <a:srgbClr val="444444"/>
                </a:solidFill>
                <a:latin typeface="Proxima Nova"/>
              </a:rPr>
              <a:t>	</a:t>
            </a:r>
            <a:r>
              <a:rPr kumimoji="0" lang="es-ES" altLang="es-ES" b="0" i="0" u="none" strike="noStrike" cap="none" normalizeH="0" baseline="0" dirty="0">
                <a:ln>
                  <a:noFill/>
                </a:ln>
                <a:solidFill>
                  <a:srgbClr val="397300"/>
                </a:solidFill>
                <a:effectLst/>
                <a:latin typeface="Proxima Nova"/>
              </a:rPr>
              <a:t>echo</a:t>
            </a:r>
            <a:r>
              <a:rPr kumimoji="0" lang="es-ES" altLang="es-ES" b="0" i="0" u="none" strike="noStrike" cap="none" normalizeH="0" baseline="0" dirty="0">
                <a:ln>
                  <a:noFill/>
                </a:ln>
                <a:solidFill>
                  <a:srgbClr val="444444"/>
                </a:solidFill>
                <a:effectLst/>
                <a:latin typeface="Proxima Nova"/>
              </a:rPr>
              <a:t> </a:t>
            </a:r>
            <a:r>
              <a:rPr kumimoji="0" lang="es-ES" altLang="es-ES" b="0" i="0" u="none" strike="noStrike" cap="none" normalizeH="0" baseline="0" dirty="0">
                <a:ln>
                  <a:noFill/>
                </a:ln>
                <a:solidFill>
                  <a:srgbClr val="BC6060"/>
                </a:solidFill>
                <a:effectLst/>
                <a:latin typeface="Proxima Nova"/>
              </a:rPr>
              <a:t>$LINE</a:t>
            </a: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1" i="0" u="none" strike="noStrike" cap="none" normalizeH="0" baseline="0" dirty="0">
                <a:ln>
                  <a:noFill/>
                </a:ln>
                <a:solidFill>
                  <a:srgbClr val="444444"/>
                </a:solidFill>
                <a:effectLst/>
                <a:latin typeface="Proxima Nova"/>
              </a:rPr>
              <a:t>done</a:t>
            </a:r>
            <a:r>
              <a:rPr kumimoji="0" lang="es-ES" altLang="es-ES" b="0" i="0" u="none" strike="noStrike" cap="none" normalizeH="0" baseline="0" dirty="0">
                <a:ln>
                  <a:noFill/>
                </a:ln>
                <a:solidFill>
                  <a:srgbClr val="444444"/>
                </a:solidFill>
                <a:effectLst/>
                <a:latin typeface="Proxima Nova"/>
              </a:rPr>
              <a:t> &lt; /</a:t>
            </a:r>
            <a:r>
              <a:rPr kumimoji="0" lang="es-ES" altLang="es-ES" b="0" i="0" u="none" strike="noStrike" cap="none" normalizeH="0" baseline="0" dirty="0" err="1">
                <a:ln>
                  <a:noFill/>
                </a:ln>
                <a:solidFill>
                  <a:srgbClr val="444444"/>
                </a:solidFill>
                <a:effectLst/>
                <a:latin typeface="Proxima Nova"/>
              </a:rPr>
              <a:t>etc</a:t>
            </a:r>
            <a:r>
              <a:rPr kumimoji="0" lang="es-ES" altLang="es-ES" b="0" i="0" u="none" strike="noStrike" cap="none" normalizeH="0" baseline="0" dirty="0">
                <a:ln>
                  <a:noFill/>
                </a:ln>
                <a:solidFill>
                  <a:srgbClr val="444444"/>
                </a:solidFill>
                <a:effectLst/>
                <a:latin typeface="Proxima Nova"/>
              </a:rPr>
              <a:t>/</a:t>
            </a:r>
            <a:r>
              <a:rPr kumimoji="0" lang="es-ES" altLang="es-ES" b="0" i="0" u="none" strike="noStrike" cap="none" normalizeH="0" baseline="0" dirty="0" err="1">
                <a:ln>
                  <a:noFill/>
                </a:ln>
                <a:solidFill>
                  <a:srgbClr val="444444"/>
                </a:solidFill>
                <a:effectLst/>
                <a:latin typeface="Proxima Nova"/>
              </a:rPr>
              <a:t>passwd</a:t>
            </a:r>
            <a:r>
              <a:rPr kumimoji="0" lang="es-ES" altLang="es-ES" b="0" i="0" u="none" strike="noStrike" cap="none" normalizeH="0" baseline="0" dirty="0">
                <a:ln>
                  <a:noFill/>
                </a:ln>
                <a:solidFill>
                  <a:schemeClr val="tx1"/>
                </a:solidFill>
                <a:effectLst/>
                <a:latin typeface="Proxima Nova"/>
              </a:rPr>
              <a:t> </a:t>
            </a:r>
          </a:p>
        </p:txBody>
      </p:sp>
    </p:spTree>
    <p:extLst>
      <p:ext uri="{BB962C8B-B14F-4D97-AF65-F5344CB8AC3E}">
        <p14:creationId xmlns:p14="http://schemas.microsoft.com/office/powerpoint/2010/main" val="30179029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7762" name="Rectangle 2">
            <a:extLst>
              <a:ext uri="{FF2B5EF4-FFF2-40B4-BE49-F238E27FC236}">
                <a16:creationId xmlns:a16="http://schemas.microsoft.com/office/drawing/2014/main" id="{DA9CD30C-4B00-7ED6-EFFA-B5DFFBB6F18B}"/>
              </a:ext>
            </a:extLst>
          </p:cNvPr>
          <p:cNvSpPr>
            <a:spLocks noGrp="1" noChangeArrowheads="1"/>
          </p:cNvSpPr>
          <p:nvPr>
            <p:ph type="title"/>
          </p:nvPr>
        </p:nvSpPr>
        <p:spPr>
          <a:xfrm>
            <a:off x="533400" y="258763"/>
            <a:ext cx="9144000" cy="808037"/>
          </a:xfrm>
        </p:spPr>
        <p:txBody>
          <a:bodyPr/>
          <a:lstStyle/>
          <a:p>
            <a:r>
              <a:rPr lang="en-US" altLang="es-ES" sz="2800" spc="-1" dirty="0">
                <a:solidFill>
                  <a:schemeClr val="dk1"/>
                </a:solidFill>
                <a:latin typeface="Proxima Nova"/>
              </a:rPr>
              <a:t>Read a file line by line ( II)</a:t>
            </a:r>
          </a:p>
        </p:txBody>
      </p:sp>
      <p:sp>
        <p:nvSpPr>
          <p:cNvPr id="2677763" name="Rectangle 3">
            <a:extLst>
              <a:ext uri="{FF2B5EF4-FFF2-40B4-BE49-F238E27FC236}">
                <a16:creationId xmlns:a16="http://schemas.microsoft.com/office/drawing/2014/main" id="{B7C1E9EF-072E-BAC4-432B-CC30825CAF30}"/>
              </a:ext>
            </a:extLst>
          </p:cNvPr>
          <p:cNvSpPr>
            <a:spLocks noGrp="1" noChangeArrowheads="1"/>
          </p:cNvSpPr>
          <p:nvPr>
            <p:ph type="body" idx="1"/>
          </p:nvPr>
        </p:nvSpPr>
        <p:spPr>
          <a:xfrm>
            <a:off x="533400" y="1078044"/>
            <a:ext cx="8554039" cy="535757"/>
          </a:xfrm>
        </p:spPr>
        <p:txBody>
          <a:bodyPr>
            <a:noAutofit/>
          </a:bodyPr>
          <a:lstStyle/>
          <a:p>
            <a:pPr>
              <a:lnSpc>
                <a:spcPct val="150000"/>
              </a:lnSpc>
            </a:pPr>
            <a:r>
              <a:rPr lang="en-US" altLang="es-ES" sz="1800" dirty="0">
                <a:latin typeface="Proxima Nova"/>
              </a:rPr>
              <a:t>You can also read field wise. For example, the /</a:t>
            </a:r>
            <a:r>
              <a:rPr lang="en-US" altLang="es-ES" sz="1800" dirty="0" err="1">
                <a:latin typeface="Proxima Nova"/>
              </a:rPr>
              <a:t>etc</a:t>
            </a:r>
            <a:r>
              <a:rPr lang="en-US" altLang="es-ES" sz="1800" dirty="0">
                <a:latin typeface="Proxima Nova"/>
              </a:rPr>
              <a:t>/passwd has a total of seven fields, and we can read them one by one as follows. First, let us view the file using cat command </a:t>
            </a:r>
            <a:r>
              <a:rPr lang="es-ES" altLang="es-ES" sz="1800" dirty="0">
                <a:latin typeface="Proxima Nova"/>
              </a:rPr>
              <a:t>: </a:t>
            </a:r>
            <a:endParaRPr lang="en-US" altLang="es-ES" sz="1800" dirty="0">
              <a:latin typeface="Proxima Nova"/>
            </a:endParaRP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marL="0" indent="0">
              <a:lnSpc>
                <a:spcPct val="150000"/>
              </a:lnSpc>
              <a:buNone/>
            </a:pPr>
            <a:endParaRPr lang="en-US" altLang="es-ES" sz="1800" dirty="0">
              <a:latin typeface="Proxima Nova"/>
            </a:endParaRPr>
          </a:p>
          <a:p>
            <a:pPr>
              <a:lnSpc>
                <a:spcPct val="150000"/>
              </a:lnSpc>
            </a:pPr>
            <a:endParaRPr lang="en-US" altLang="es-ES" sz="1800" dirty="0">
              <a:latin typeface="Proxima Nova"/>
            </a:endParaRPr>
          </a:p>
          <a:p>
            <a:pPr marL="0" indent="0">
              <a:lnSpc>
                <a:spcPct val="150000"/>
              </a:lnSpc>
              <a:buNone/>
            </a:pPr>
            <a:endParaRPr lang="en-US" altLang="es-ES" sz="1800" dirty="0">
              <a:latin typeface="Proxima Nova"/>
            </a:endParaRPr>
          </a:p>
          <a:p>
            <a:pPr>
              <a:lnSpc>
                <a:spcPct val="150000"/>
              </a:lnSpc>
            </a:pPr>
            <a:endParaRPr lang="en-US" altLang="es-ES" sz="1800" dirty="0">
              <a:latin typeface="Proxima Nova"/>
            </a:endParaRPr>
          </a:p>
          <a:p>
            <a:pPr marL="0" indent="0">
              <a:lnSpc>
                <a:spcPct val="150000"/>
              </a:lnSpc>
              <a:buNone/>
            </a:pPr>
            <a:endParaRPr lang="en-US" altLang="es-ES" sz="1800" dirty="0">
              <a:latin typeface="Proxima Nova"/>
            </a:endParaRPr>
          </a:p>
        </p:txBody>
      </p:sp>
      <p:sp>
        <p:nvSpPr>
          <p:cNvPr id="10" name="PlaceHolder 3">
            <a:extLst>
              <a:ext uri="{FF2B5EF4-FFF2-40B4-BE49-F238E27FC236}">
                <a16:creationId xmlns:a16="http://schemas.microsoft.com/office/drawing/2014/main" id="{CE0C646A-BBAE-7096-693D-FDE136C916B0}"/>
              </a:ext>
            </a:extLst>
          </p:cNvPr>
          <p:cNvSpPr txBox="1">
            <a:spLocks/>
          </p:cNvSpPr>
          <p:nvPr/>
        </p:nvSpPr>
        <p:spPr>
          <a:xfrm>
            <a:off x="9012600" y="6753240"/>
            <a:ext cx="559440" cy="538560"/>
          </a:xfrm>
          <a:prstGeom prst="rect">
            <a:avLst/>
          </a:prstGeom>
          <a:noFill/>
          <a:ln w="0">
            <a:noFill/>
          </a:ln>
        </p:spPr>
        <p:txBody>
          <a:bodyPr lIns="90000" tIns="91440" rIns="90000" bIns="91440" anchor="ctr">
            <a:noAutofit/>
          </a:bodyPr>
          <a:lstStyle>
            <a:defPPr>
              <a:defRPr lang="es-ES"/>
            </a:defPPr>
            <a:lvl1pPr marL="0" indent="0" algn="r" defTabSz="914400" rtl="0" eaLnBrk="1" latinLnBrk="0" hangingPunct="1">
              <a:lnSpc>
                <a:spcPct val="100000"/>
              </a:lnSpc>
              <a:buNone/>
              <a:tabLst>
                <a:tab pos="0" algn="l"/>
              </a:tabLst>
              <a:defRPr lang="ca" sz="1000" b="0" strike="noStrike" kern="1200" spc="-1">
                <a:solidFill>
                  <a:schemeClr val="dk1"/>
                </a:solidFill>
                <a:latin typeface="Proxima Nova"/>
                <a:ea typeface="Proxima Nov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tab pos="0" algn="l"/>
              </a:tabLst>
              <a:defRPr/>
            </a:pPr>
            <a:fld id="{4CA55A60-F011-4E84-B41B-743C779C0AE6}" type="slidenum">
              <a:rPr kumimoji="0" lang="es-ES" sz="1000" b="0" i="0" u="none" strike="noStrike" kern="1200" cap="none" spc="-1" normalizeH="0" baseline="0" noProof="0" smtClean="0">
                <a:ln>
                  <a:noFill/>
                </a:ln>
                <a:solidFill>
                  <a:srgbClr val="202729"/>
                </a:solidFill>
                <a:effectLst/>
                <a:uLnTx/>
                <a:uFillTx/>
                <a:latin typeface="Proxima Nova"/>
                <a:cs typeface="DejaVu Sans"/>
              </a:rPr>
              <a:pPr marL="0" marR="0" lvl="0" indent="0" algn="r" defTabSz="914400" rtl="0" eaLnBrk="1" fontAlgn="auto" latinLnBrk="0" hangingPunct="1">
                <a:lnSpc>
                  <a:spcPct val="100000"/>
                </a:lnSpc>
                <a:spcBef>
                  <a:spcPts val="0"/>
                </a:spcBef>
                <a:spcAft>
                  <a:spcPts val="0"/>
                </a:spcAft>
                <a:buClrTx/>
                <a:buSzTx/>
                <a:buFontTx/>
                <a:buNone/>
                <a:tabLst>
                  <a:tab pos="0" algn="l"/>
                </a:tabLst>
                <a:defRPr/>
              </a:pPr>
              <a:t>75</a:t>
            </a:fld>
            <a:endParaRPr kumimoji="0" lang="es-ES" sz="1000" b="0" i="0" u="none" strike="noStrike" kern="1200" cap="none" spc="-1" normalizeH="0" baseline="0" noProof="0" dirty="0">
              <a:ln>
                <a:noFill/>
              </a:ln>
              <a:solidFill>
                <a:srgbClr val="000000"/>
              </a:solidFill>
              <a:effectLst/>
              <a:uLnTx/>
              <a:uFillTx/>
              <a:latin typeface="Times New Roman"/>
              <a:cs typeface="DejaVu Sans"/>
            </a:endParaRPr>
          </a:p>
        </p:txBody>
      </p:sp>
      <p:sp>
        <p:nvSpPr>
          <p:cNvPr id="3" name="Rectangle 1">
            <a:extLst>
              <a:ext uri="{FF2B5EF4-FFF2-40B4-BE49-F238E27FC236}">
                <a16:creationId xmlns:a16="http://schemas.microsoft.com/office/drawing/2014/main" id="{870D7B6B-6BE5-A2B9-F498-4B1936516D4D}"/>
              </a:ext>
            </a:extLst>
          </p:cNvPr>
          <p:cNvSpPr>
            <a:spLocks noChangeArrowheads="1"/>
          </p:cNvSpPr>
          <p:nvPr/>
        </p:nvSpPr>
        <p:spPr bwMode="auto">
          <a:xfrm>
            <a:off x="666071" y="2521504"/>
            <a:ext cx="8726257" cy="4104778"/>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sz="1600" b="0" i="0" u="none" strike="noStrike" cap="none" normalizeH="0" baseline="0" dirty="0">
                <a:ln>
                  <a:noFill/>
                </a:ln>
                <a:solidFill>
                  <a:srgbClr val="444444"/>
                </a:solidFill>
                <a:effectLst/>
                <a:latin typeface="Proxima Nova"/>
              </a:rPr>
              <a:t>root:x:0:0:root:/</a:t>
            </a:r>
            <a:r>
              <a:rPr kumimoji="0" lang="es-ES" altLang="es-ES" sz="1600" b="0" i="0" u="none" strike="noStrike" cap="none" normalizeH="0" baseline="0" dirty="0" err="1">
                <a:ln>
                  <a:noFill/>
                </a:ln>
                <a:solidFill>
                  <a:srgbClr val="444444"/>
                </a:solidFill>
                <a:effectLst/>
                <a:latin typeface="Proxima Nova"/>
              </a:rPr>
              <a:t>root</a:t>
            </a:r>
            <a:r>
              <a:rPr kumimoji="0" lang="es-ES" altLang="es-ES" sz="1600" b="0" i="0" u="none" strike="noStrike" cap="none" normalizeH="0" baseline="0" dirty="0">
                <a:ln>
                  <a:noFill/>
                </a:ln>
                <a:solidFill>
                  <a:srgbClr val="444444"/>
                </a:solidFill>
                <a:effectLst/>
                <a:latin typeface="Proxima Nova"/>
              </a:rPr>
              <a:t>:/</a:t>
            </a:r>
            <a:r>
              <a:rPr kumimoji="0" lang="es-ES" altLang="es-ES" sz="1600" b="0" i="0" u="none" strike="noStrike" cap="none" normalizeH="0" baseline="0" dirty="0" err="1">
                <a:ln>
                  <a:noFill/>
                </a:ln>
                <a:solidFill>
                  <a:srgbClr val="444444"/>
                </a:solidFill>
                <a:effectLst/>
                <a:latin typeface="Proxima Nova"/>
              </a:rPr>
              <a:t>bin</a:t>
            </a:r>
            <a:r>
              <a:rPr kumimoji="0" lang="es-ES" altLang="es-ES" sz="1600" b="0" i="0" u="none" strike="noStrike" cap="none" normalizeH="0" baseline="0" dirty="0">
                <a:ln>
                  <a:noFill/>
                </a:ln>
                <a:solidFill>
                  <a:srgbClr val="444444"/>
                </a:solidFill>
                <a:effectLst/>
                <a:latin typeface="Proxima Nova"/>
              </a:rPr>
              <a:t>/</a:t>
            </a:r>
            <a:r>
              <a:rPr kumimoji="0" lang="es-ES" altLang="es-ES" sz="1600" b="0" i="0" u="none" strike="noStrike" cap="none" normalizeH="0" baseline="0" dirty="0" err="1">
                <a:ln>
                  <a:noFill/>
                </a:ln>
                <a:solidFill>
                  <a:srgbClr val="444444"/>
                </a:solidFill>
                <a:effectLst/>
                <a:latin typeface="Proxima Nova"/>
              </a:rPr>
              <a:t>bash</a:t>
            </a:r>
            <a:r>
              <a:rPr kumimoji="0" lang="es-ES" altLang="es-ES" sz="1600"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sz="1600" b="0" i="0" u="none" strike="noStrike" cap="none" normalizeH="0" baseline="0" dirty="0">
                <a:ln>
                  <a:noFill/>
                </a:ln>
                <a:solidFill>
                  <a:srgbClr val="444444"/>
                </a:solidFill>
                <a:effectLst/>
                <a:latin typeface="Proxima Nova"/>
              </a:rPr>
              <a:t>daemon:x:1:1:daemon:/</a:t>
            </a:r>
            <a:r>
              <a:rPr kumimoji="0" lang="es-ES" altLang="es-ES" sz="1600" b="0" i="0" u="none" strike="noStrike" cap="none" normalizeH="0" baseline="0" dirty="0" err="1">
                <a:ln>
                  <a:noFill/>
                </a:ln>
                <a:solidFill>
                  <a:srgbClr val="444444"/>
                </a:solidFill>
                <a:effectLst/>
                <a:latin typeface="Proxima Nova"/>
              </a:rPr>
              <a:t>usr</a:t>
            </a:r>
            <a:r>
              <a:rPr kumimoji="0" lang="es-ES" altLang="es-ES" sz="1600" b="0" i="0" u="none" strike="noStrike" cap="none" normalizeH="0" baseline="0" dirty="0">
                <a:ln>
                  <a:noFill/>
                </a:ln>
                <a:solidFill>
                  <a:srgbClr val="444444"/>
                </a:solidFill>
                <a:effectLst/>
                <a:latin typeface="Proxima Nova"/>
              </a:rPr>
              <a:t>/</a:t>
            </a:r>
            <a:r>
              <a:rPr kumimoji="0" lang="es-ES" altLang="es-ES" sz="1600" b="0" i="0" u="none" strike="noStrike" cap="none" normalizeH="0" baseline="0" dirty="0" err="1">
                <a:ln>
                  <a:noFill/>
                </a:ln>
                <a:solidFill>
                  <a:srgbClr val="444444"/>
                </a:solidFill>
                <a:effectLst/>
                <a:latin typeface="Proxima Nova"/>
              </a:rPr>
              <a:t>sbin</a:t>
            </a:r>
            <a:r>
              <a:rPr kumimoji="0" lang="es-ES" altLang="es-ES" sz="1600" b="0" i="0" u="none" strike="noStrike" cap="none" normalizeH="0" baseline="0" dirty="0">
                <a:ln>
                  <a:noFill/>
                </a:ln>
                <a:solidFill>
                  <a:srgbClr val="444444"/>
                </a:solidFill>
                <a:effectLst/>
                <a:latin typeface="Proxima Nova"/>
              </a:rPr>
              <a:t>:/</a:t>
            </a:r>
            <a:r>
              <a:rPr kumimoji="0" lang="es-ES" altLang="es-ES" sz="1600" b="0" i="0" u="none" strike="noStrike" cap="none" normalizeH="0" baseline="0" dirty="0" err="1">
                <a:ln>
                  <a:noFill/>
                </a:ln>
                <a:solidFill>
                  <a:srgbClr val="444444"/>
                </a:solidFill>
                <a:effectLst/>
                <a:latin typeface="Proxima Nova"/>
              </a:rPr>
              <a:t>usr</a:t>
            </a:r>
            <a:r>
              <a:rPr kumimoji="0" lang="es-ES" altLang="es-ES" sz="1600" b="0" i="0" u="none" strike="noStrike" cap="none" normalizeH="0" baseline="0" dirty="0">
                <a:ln>
                  <a:noFill/>
                </a:ln>
                <a:solidFill>
                  <a:srgbClr val="444444"/>
                </a:solidFill>
                <a:effectLst/>
                <a:latin typeface="Proxima Nova"/>
              </a:rPr>
              <a:t>/</a:t>
            </a:r>
            <a:r>
              <a:rPr kumimoji="0" lang="es-ES" altLang="es-ES" sz="1600" b="0" i="0" u="none" strike="noStrike" cap="none" normalizeH="0" baseline="0" dirty="0" err="1">
                <a:ln>
                  <a:noFill/>
                </a:ln>
                <a:solidFill>
                  <a:srgbClr val="444444"/>
                </a:solidFill>
                <a:effectLst/>
                <a:latin typeface="Proxima Nova"/>
              </a:rPr>
              <a:t>sbin</a:t>
            </a:r>
            <a:r>
              <a:rPr kumimoji="0" lang="es-ES" altLang="es-ES" sz="1600" b="0" i="0" u="none" strike="noStrike" cap="none" normalizeH="0" baseline="0" dirty="0">
                <a:ln>
                  <a:noFill/>
                </a:ln>
                <a:solidFill>
                  <a:srgbClr val="444444"/>
                </a:solidFill>
                <a:effectLst/>
                <a:latin typeface="Proxima Nova"/>
              </a:rPr>
              <a:t>/</a:t>
            </a:r>
            <a:r>
              <a:rPr kumimoji="0" lang="es-ES" altLang="es-ES" sz="1600" b="0" i="0" u="none" strike="noStrike" cap="none" normalizeH="0" baseline="0" dirty="0" err="1">
                <a:ln>
                  <a:noFill/>
                </a:ln>
                <a:solidFill>
                  <a:srgbClr val="444444"/>
                </a:solidFill>
                <a:effectLst/>
                <a:latin typeface="Proxima Nova"/>
              </a:rPr>
              <a:t>nologin</a:t>
            </a:r>
            <a:r>
              <a:rPr kumimoji="0" lang="es-ES" altLang="es-ES" sz="1600"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sz="1600" b="0" i="0" u="none" strike="noStrike" cap="none" normalizeH="0" baseline="0" dirty="0">
                <a:ln>
                  <a:noFill/>
                </a:ln>
                <a:solidFill>
                  <a:srgbClr val="444444"/>
                </a:solidFill>
                <a:effectLst/>
                <a:latin typeface="Proxima Nova"/>
              </a:rPr>
              <a:t>bin:x:2:2:bin:/</a:t>
            </a:r>
            <a:r>
              <a:rPr kumimoji="0" lang="es-ES" altLang="es-ES" sz="1600" b="0" i="0" u="none" strike="noStrike" cap="none" normalizeH="0" baseline="0" dirty="0" err="1">
                <a:ln>
                  <a:noFill/>
                </a:ln>
                <a:solidFill>
                  <a:srgbClr val="444444"/>
                </a:solidFill>
                <a:effectLst/>
                <a:latin typeface="Proxima Nova"/>
              </a:rPr>
              <a:t>bin</a:t>
            </a:r>
            <a:r>
              <a:rPr kumimoji="0" lang="es-ES" altLang="es-ES" sz="1600" b="0" i="0" u="none" strike="noStrike" cap="none" normalizeH="0" baseline="0" dirty="0">
                <a:ln>
                  <a:noFill/>
                </a:ln>
                <a:solidFill>
                  <a:srgbClr val="444444"/>
                </a:solidFill>
                <a:effectLst/>
                <a:latin typeface="Proxima Nova"/>
              </a:rPr>
              <a:t>:/</a:t>
            </a:r>
            <a:r>
              <a:rPr kumimoji="0" lang="es-ES" altLang="es-ES" sz="1600" b="0" i="0" u="none" strike="noStrike" cap="none" normalizeH="0" baseline="0" dirty="0" err="1">
                <a:ln>
                  <a:noFill/>
                </a:ln>
                <a:solidFill>
                  <a:srgbClr val="444444"/>
                </a:solidFill>
                <a:effectLst/>
                <a:latin typeface="Proxima Nova"/>
              </a:rPr>
              <a:t>usr</a:t>
            </a:r>
            <a:r>
              <a:rPr kumimoji="0" lang="es-ES" altLang="es-ES" sz="1600" b="0" i="0" u="none" strike="noStrike" cap="none" normalizeH="0" baseline="0" dirty="0">
                <a:ln>
                  <a:noFill/>
                </a:ln>
                <a:solidFill>
                  <a:srgbClr val="444444"/>
                </a:solidFill>
                <a:effectLst/>
                <a:latin typeface="Proxima Nova"/>
              </a:rPr>
              <a:t>/</a:t>
            </a:r>
            <a:r>
              <a:rPr kumimoji="0" lang="es-ES" altLang="es-ES" sz="1600" b="0" i="0" u="none" strike="noStrike" cap="none" normalizeH="0" baseline="0" dirty="0" err="1">
                <a:ln>
                  <a:noFill/>
                </a:ln>
                <a:solidFill>
                  <a:srgbClr val="444444"/>
                </a:solidFill>
                <a:effectLst/>
                <a:latin typeface="Proxima Nova"/>
              </a:rPr>
              <a:t>sbin</a:t>
            </a:r>
            <a:r>
              <a:rPr kumimoji="0" lang="es-ES" altLang="es-ES" sz="1600" b="0" i="0" u="none" strike="noStrike" cap="none" normalizeH="0" baseline="0" dirty="0">
                <a:ln>
                  <a:noFill/>
                </a:ln>
                <a:solidFill>
                  <a:srgbClr val="444444"/>
                </a:solidFill>
                <a:effectLst/>
                <a:latin typeface="Proxima Nova"/>
              </a:rPr>
              <a:t>/</a:t>
            </a:r>
            <a:r>
              <a:rPr kumimoji="0" lang="es-ES" altLang="es-ES" sz="1600" b="0" i="0" u="none" strike="noStrike" cap="none" normalizeH="0" baseline="0" dirty="0" err="1">
                <a:ln>
                  <a:noFill/>
                </a:ln>
                <a:solidFill>
                  <a:srgbClr val="444444"/>
                </a:solidFill>
                <a:effectLst/>
                <a:latin typeface="Proxima Nova"/>
              </a:rPr>
              <a:t>nologin</a:t>
            </a:r>
            <a:r>
              <a:rPr kumimoji="0" lang="es-ES" altLang="es-ES" sz="1600"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sz="1600" b="0" i="0" u="none" strike="noStrike" cap="none" normalizeH="0" baseline="0" dirty="0">
                <a:ln>
                  <a:noFill/>
                </a:ln>
                <a:solidFill>
                  <a:srgbClr val="444444"/>
                </a:solidFill>
                <a:effectLst/>
                <a:latin typeface="Proxima Nova"/>
              </a:rPr>
              <a:t>sys:x:3:3:sys:/</a:t>
            </a:r>
            <a:r>
              <a:rPr kumimoji="0" lang="es-ES" altLang="es-ES" sz="1600" b="0" i="0" u="none" strike="noStrike" cap="none" normalizeH="0" baseline="0" dirty="0" err="1">
                <a:ln>
                  <a:noFill/>
                </a:ln>
                <a:solidFill>
                  <a:srgbClr val="444444"/>
                </a:solidFill>
                <a:effectLst/>
                <a:latin typeface="Proxima Nova"/>
              </a:rPr>
              <a:t>dev</a:t>
            </a:r>
            <a:r>
              <a:rPr kumimoji="0" lang="es-ES" altLang="es-ES" sz="1600" b="0" i="0" u="none" strike="noStrike" cap="none" normalizeH="0" baseline="0" dirty="0">
                <a:ln>
                  <a:noFill/>
                </a:ln>
                <a:solidFill>
                  <a:srgbClr val="444444"/>
                </a:solidFill>
                <a:effectLst/>
                <a:latin typeface="Proxima Nova"/>
              </a:rPr>
              <a:t>:/</a:t>
            </a:r>
            <a:r>
              <a:rPr kumimoji="0" lang="es-ES" altLang="es-ES" sz="1600" b="0" i="0" u="none" strike="noStrike" cap="none" normalizeH="0" baseline="0" dirty="0" err="1">
                <a:ln>
                  <a:noFill/>
                </a:ln>
                <a:solidFill>
                  <a:srgbClr val="444444"/>
                </a:solidFill>
                <a:effectLst/>
                <a:latin typeface="Proxima Nova"/>
              </a:rPr>
              <a:t>usr</a:t>
            </a:r>
            <a:r>
              <a:rPr kumimoji="0" lang="es-ES" altLang="es-ES" sz="1600" b="0" i="0" u="none" strike="noStrike" cap="none" normalizeH="0" baseline="0" dirty="0">
                <a:ln>
                  <a:noFill/>
                </a:ln>
                <a:solidFill>
                  <a:srgbClr val="444444"/>
                </a:solidFill>
                <a:effectLst/>
                <a:latin typeface="Proxima Nova"/>
              </a:rPr>
              <a:t>/</a:t>
            </a:r>
            <a:r>
              <a:rPr kumimoji="0" lang="es-ES" altLang="es-ES" sz="1600" b="0" i="0" u="none" strike="noStrike" cap="none" normalizeH="0" baseline="0" dirty="0" err="1">
                <a:ln>
                  <a:noFill/>
                </a:ln>
                <a:solidFill>
                  <a:srgbClr val="444444"/>
                </a:solidFill>
                <a:effectLst/>
                <a:latin typeface="Proxima Nova"/>
              </a:rPr>
              <a:t>sbin</a:t>
            </a:r>
            <a:r>
              <a:rPr kumimoji="0" lang="es-ES" altLang="es-ES" sz="1600" b="0" i="0" u="none" strike="noStrike" cap="none" normalizeH="0" baseline="0" dirty="0">
                <a:ln>
                  <a:noFill/>
                </a:ln>
                <a:solidFill>
                  <a:srgbClr val="444444"/>
                </a:solidFill>
                <a:effectLst/>
                <a:latin typeface="Proxima Nova"/>
              </a:rPr>
              <a:t>/</a:t>
            </a:r>
            <a:r>
              <a:rPr kumimoji="0" lang="es-ES" altLang="es-ES" sz="1600" b="0" i="0" u="none" strike="noStrike" cap="none" normalizeH="0" baseline="0" dirty="0" err="1">
                <a:ln>
                  <a:noFill/>
                </a:ln>
                <a:solidFill>
                  <a:srgbClr val="444444"/>
                </a:solidFill>
                <a:effectLst/>
                <a:latin typeface="Proxima Nova"/>
              </a:rPr>
              <a:t>nologin</a:t>
            </a:r>
            <a:r>
              <a:rPr kumimoji="0" lang="es-ES" altLang="es-ES" sz="1600" b="0" i="0" u="none" strike="noStrike" cap="none" normalizeH="0" baseline="0" dirty="0">
                <a:ln>
                  <a:noFill/>
                </a:ln>
                <a:solidFill>
                  <a:schemeClr val="tx1"/>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sz="1600" b="0" i="0" u="none" strike="noStrike" cap="none" normalizeH="0" baseline="0" dirty="0">
                <a:ln>
                  <a:noFill/>
                </a:ln>
                <a:solidFill>
                  <a:schemeClr val="tx1"/>
                </a:solidFill>
                <a:effectLst/>
                <a:latin typeface="Proxima Nova"/>
              </a:rPr>
              <a:t>....</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sz="1600" b="0" i="0" u="none" strike="noStrike" cap="none" normalizeH="0" baseline="0" dirty="0">
                <a:ln>
                  <a:noFill/>
                </a:ln>
                <a:solidFill>
                  <a:schemeClr val="tx1"/>
                </a:solidFill>
                <a:effectLst/>
                <a:latin typeface="Proxima Nova"/>
              </a:rPr>
              <a:t>....</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sz="1600" b="0" i="0" u="none" strike="noStrike" cap="none" normalizeH="0" baseline="0" dirty="0">
                <a:ln>
                  <a:noFill/>
                </a:ln>
                <a:solidFill>
                  <a:schemeClr val="tx1"/>
                </a:solidFill>
                <a:effectLst/>
                <a:latin typeface="Proxima Nova"/>
              </a:rPr>
              <a:t>vivek:x:1000:1000:vivek,,,:/home/</a:t>
            </a:r>
            <a:r>
              <a:rPr kumimoji="0" lang="es-ES" altLang="es-ES" sz="1600" b="0" i="0" u="none" strike="noStrike" cap="none" normalizeH="0" baseline="0" dirty="0" err="1">
                <a:ln>
                  <a:noFill/>
                </a:ln>
                <a:solidFill>
                  <a:schemeClr val="tx1"/>
                </a:solidFill>
                <a:effectLst/>
                <a:latin typeface="Proxima Nova"/>
              </a:rPr>
              <a:t>vivek</a:t>
            </a:r>
            <a:r>
              <a:rPr kumimoji="0" lang="es-ES" altLang="es-ES" sz="1600" b="0" i="0" u="none" strike="noStrike" cap="none" normalizeH="0" baseline="0" dirty="0">
                <a:ln>
                  <a:noFill/>
                </a:ln>
                <a:solidFill>
                  <a:schemeClr val="tx1"/>
                </a:solidFill>
                <a:effectLst/>
                <a:latin typeface="Proxima Nova"/>
              </a:rPr>
              <a:t>:/</a:t>
            </a:r>
            <a:r>
              <a:rPr kumimoji="0" lang="es-ES" altLang="es-ES" sz="1600" b="0" i="0" u="none" strike="noStrike" cap="none" normalizeH="0" baseline="0" dirty="0" err="1">
                <a:ln>
                  <a:noFill/>
                </a:ln>
                <a:solidFill>
                  <a:schemeClr val="tx1"/>
                </a:solidFill>
                <a:effectLst/>
                <a:latin typeface="Proxima Nova"/>
              </a:rPr>
              <a:t>bin</a:t>
            </a:r>
            <a:r>
              <a:rPr kumimoji="0" lang="es-ES" altLang="es-ES" sz="1600" b="0" i="0" u="none" strike="noStrike" cap="none" normalizeH="0" baseline="0" dirty="0">
                <a:ln>
                  <a:noFill/>
                </a:ln>
                <a:solidFill>
                  <a:schemeClr val="tx1"/>
                </a:solidFill>
                <a:effectLst/>
                <a:latin typeface="Proxima Nova"/>
              </a:rPr>
              <a:t>/</a:t>
            </a:r>
            <a:r>
              <a:rPr kumimoji="0" lang="es-ES" altLang="es-ES" sz="1600" b="0" i="0" u="none" strike="noStrike" cap="none" normalizeH="0" baseline="0" dirty="0" err="1">
                <a:ln>
                  <a:noFill/>
                </a:ln>
                <a:solidFill>
                  <a:schemeClr val="tx1"/>
                </a:solidFill>
                <a:effectLst/>
                <a:latin typeface="Proxima Nova"/>
              </a:rPr>
              <a:t>bash</a:t>
            </a:r>
            <a:endParaRPr kumimoji="0" lang="es-ES" altLang="es-ES" sz="1600" b="0" i="0" u="none" strike="noStrike" cap="none" normalizeH="0" baseline="0" dirty="0">
              <a:ln>
                <a:noFill/>
              </a:ln>
              <a:solidFill>
                <a:schemeClr val="tx1"/>
              </a:solidFill>
              <a:effectLst/>
              <a:latin typeface="Proxima Nova"/>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sz="1600" b="0" i="0" u="none" strike="noStrike" cap="none" normalizeH="0" baseline="0" dirty="0">
                <a:ln>
                  <a:noFill/>
                </a:ln>
                <a:solidFill>
                  <a:schemeClr val="tx1"/>
                </a:solidFill>
                <a:effectLst/>
                <a:latin typeface="Proxima Nova"/>
              </a:rPr>
              <a:t>systemd-coredump:x:999:999:systemd Core </a:t>
            </a:r>
            <a:r>
              <a:rPr kumimoji="0" lang="es-ES" altLang="es-ES" sz="1600" b="0" i="0" u="none" strike="noStrike" cap="none" normalizeH="0" baseline="0" dirty="0" err="1">
                <a:ln>
                  <a:noFill/>
                </a:ln>
                <a:solidFill>
                  <a:schemeClr val="tx1"/>
                </a:solidFill>
                <a:effectLst/>
                <a:latin typeface="Proxima Nova"/>
              </a:rPr>
              <a:t>Dumper</a:t>
            </a:r>
            <a:r>
              <a:rPr kumimoji="0" lang="es-ES" altLang="es-ES" sz="1600" b="0" i="0" u="none" strike="noStrike" cap="none" normalizeH="0" baseline="0" dirty="0">
                <a:ln>
                  <a:noFill/>
                </a:ln>
                <a:solidFill>
                  <a:schemeClr val="tx1"/>
                </a:solidFill>
                <a:effectLst/>
                <a:latin typeface="Proxima Nova"/>
              </a:rPr>
              <a:t>:/:/</a:t>
            </a:r>
            <a:r>
              <a:rPr kumimoji="0" lang="es-ES" altLang="es-ES" sz="1600" b="0" i="0" u="none" strike="noStrike" cap="none" normalizeH="0" baseline="0" dirty="0" err="1">
                <a:ln>
                  <a:noFill/>
                </a:ln>
                <a:solidFill>
                  <a:schemeClr val="tx1"/>
                </a:solidFill>
                <a:effectLst/>
                <a:latin typeface="Proxima Nova"/>
              </a:rPr>
              <a:t>usr</a:t>
            </a:r>
            <a:r>
              <a:rPr kumimoji="0" lang="es-ES" altLang="es-ES" sz="1600" b="0" i="0" u="none" strike="noStrike" cap="none" normalizeH="0" baseline="0" dirty="0">
                <a:ln>
                  <a:noFill/>
                </a:ln>
                <a:solidFill>
                  <a:schemeClr val="tx1"/>
                </a:solidFill>
                <a:effectLst/>
                <a:latin typeface="Proxima Nova"/>
              </a:rPr>
              <a:t>/</a:t>
            </a:r>
            <a:r>
              <a:rPr kumimoji="0" lang="es-ES" altLang="es-ES" sz="1600" b="0" i="0" u="none" strike="noStrike" cap="none" normalizeH="0" baseline="0" dirty="0" err="1">
                <a:ln>
                  <a:noFill/>
                </a:ln>
                <a:solidFill>
                  <a:schemeClr val="tx1"/>
                </a:solidFill>
                <a:effectLst/>
                <a:latin typeface="Proxima Nova"/>
              </a:rPr>
              <a:t>sbin</a:t>
            </a:r>
            <a:r>
              <a:rPr kumimoji="0" lang="es-ES" altLang="es-ES" sz="1600" b="0" i="0" u="none" strike="noStrike" cap="none" normalizeH="0" baseline="0" dirty="0">
                <a:ln>
                  <a:noFill/>
                </a:ln>
                <a:solidFill>
                  <a:schemeClr val="tx1"/>
                </a:solidFill>
                <a:effectLst/>
                <a:latin typeface="Proxima Nova"/>
              </a:rPr>
              <a:t>/</a:t>
            </a:r>
            <a:r>
              <a:rPr kumimoji="0" lang="es-ES" altLang="es-ES" sz="1600" b="0" i="0" u="none" strike="noStrike" cap="none" normalizeH="0" baseline="0" dirty="0" err="1">
                <a:ln>
                  <a:noFill/>
                </a:ln>
                <a:solidFill>
                  <a:schemeClr val="tx1"/>
                </a:solidFill>
                <a:effectLst/>
                <a:latin typeface="Proxima Nova"/>
              </a:rPr>
              <a:t>nologin</a:t>
            </a:r>
            <a:endParaRPr kumimoji="0" lang="es-ES" altLang="es-ES" sz="1600" b="0" i="0" u="none" strike="noStrike" cap="none" normalizeH="0" baseline="0" dirty="0">
              <a:ln>
                <a:noFill/>
              </a:ln>
              <a:solidFill>
                <a:schemeClr val="tx1"/>
              </a:solidFill>
              <a:effectLst/>
              <a:latin typeface="Proxima Nova"/>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sz="1600" b="0" i="0" u="none" strike="noStrike" cap="none" normalizeH="0" baseline="0" dirty="0">
                <a:ln>
                  <a:noFill/>
                </a:ln>
                <a:solidFill>
                  <a:schemeClr val="tx1"/>
                </a:solidFill>
                <a:effectLst/>
                <a:latin typeface="Proxima Nova"/>
              </a:rPr>
              <a:t>lxd:x:998:100::/</a:t>
            </a:r>
            <a:r>
              <a:rPr kumimoji="0" lang="es-ES" altLang="es-ES" sz="1600" b="0" i="0" u="none" strike="noStrike" cap="none" normalizeH="0" baseline="0" dirty="0" err="1">
                <a:ln>
                  <a:noFill/>
                </a:ln>
                <a:solidFill>
                  <a:schemeClr val="tx1"/>
                </a:solidFill>
                <a:effectLst/>
                <a:latin typeface="Proxima Nova"/>
              </a:rPr>
              <a:t>var</a:t>
            </a:r>
            <a:r>
              <a:rPr kumimoji="0" lang="es-ES" altLang="es-ES" sz="1600" b="0" i="0" u="none" strike="noStrike" cap="none" normalizeH="0" baseline="0" dirty="0">
                <a:ln>
                  <a:noFill/>
                </a:ln>
                <a:solidFill>
                  <a:schemeClr val="tx1"/>
                </a:solidFill>
                <a:effectLst/>
                <a:latin typeface="Proxima Nova"/>
              </a:rPr>
              <a:t>/</a:t>
            </a:r>
            <a:r>
              <a:rPr kumimoji="0" lang="es-ES" altLang="es-ES" sz="1600" b="0" i="0" u="none" strike="noStrike" cap="none" normalizeH="0" baseline="0" dirty="0" err="1">
                <a:ln>
                  <a:noFill/>
                </a:ln>
                <a:solidFill>
                  <a:schemeClr val="tx1"/>
                </a:solidFill>
                <a:effectLst/>
                <a:latin typeface="Proxima Nova"/>
              </a:rPr>
              <a:t>snap</a:t>
            </a:r>
            <a:r>
              <a:rPr kumimoji="0" lang="es-ES" altLang="es-ES" sz="1600" b="0" i="0" u="none" strike="noStrike" cap="none" normalizeH="0" baseline="0" dirty="0">
                <a:ln>
                  <a:noFill/>
                </a:ln>
                <a:solidFill>
                  <a:schemeClr val="tx1"/>
                </a:solidFill>
                <a:effectLst/>
                <a:latin typeface="Proxima Nova"/>
              </a:rPr>
              <a:t>/</a:t>
            </a:r>
            <a:r>
              <a:rPr kumimoji="0" lang="es-ES" altLang="es-ES" sz="1600" b="0" i="0" u="none" strike="noStrike" cap="none" normalizeH="0" baseline="0" dirty="0" err="1">
                <a:ln>
                  <a:noFill/>
                </a:ln>
                <a:solidFill>
                  <a:schemeClr val="tx1"/>
                </a:solidFill>
                <a:effectLst/>
                <a:latin typeface="Proxima Nova"/>
              </a:rPr>
              <a:t>lxd</a:t>
            </a:r>
            <a:r>
              <a:rPr kumimoji="0" lang="es-ES" altLang="es-ES" sz="1600" b="0" i="0" u="none" strike="noStrike" cap="none" normalizeH="0" baseline="0" dirty="0">
                <a:ln>
                  <a:noFill/>
                </a:ln>
                <a:solidFill>
                  <a:schemeClr val="tx1"/>
                </a:solidFill>
                <a:effectLst/>
                <a:latin typeface="Proxima Nova"/>
              </a:rPr>
              <a:t>/</a:t>
            </a:r>
            <a:r>
              <a:rPr kumimoji="0" lang="es-ES" altLang="es-ES" sz="1600" b="0" i="0" u="none" strike="noStrike" cap="none" normalizeH="0" baseline="0" dirty="0" err="1">
                <a:ln>
                  <a:noFill/>
                </a:ln>
                <a:solidFill>
                  <a:schemeClr val="tx1"/>
                </a:solidFill>
                <a:effectLst/>
                <a:latin typeface="Proxima Nova"/>
              </a:rPr>
              <a:t>common</a:t>
            </a:r>
            <a:r>
              <a:rPr kumimoji="0" lang="es-ES" altLang="es-ES" sz="1600" b="0" i="0" u="none" strike="noStrike" cap="none" normalizeH="0" baseline="0" dirty="0">
                <a:ln>
                  <a:noFill/>
                </a:ln>
                <a:solidFill>
                  <a:schemeClr val="tx1"/>
                </a:solidFill>
                <a:effectLst/>
                <a:latin typeface="Proxima Nova"/>
              </a:rPr>
              <a:t>/</a:t>
            </a:r>
            <a:r>
              <a:rPr kumimoji="0" lang="es-ES" altLang="es-ES" sz="1600" b="0" i="0" u="none" strike="noStrike" cap="none" normalizeH="0" baseline="0" dirty="0" err="1">
                <a:ln>
                  <a:noFill/>
                </a:ln>
                <a:solidFill>
                  <a:schemeClr val="tx1"/>
                </a:solidFill>
                <a:effectLst/>
                <a:latin typeface="Proxima Nova"/>
              </a:rPr>
              <a:t>lxd</a:t>
            </a:r>
            <a:r>
              <a:rPr kumimoji="0" lang="es-ES" altLang="es-ES" sz="1600" b="0" i="0" u="none" strike="noStrike" cap="none" normalizeH="0" baseline="0" dirty="0">
                <a:ln>
                  <a:noFill/>
                </a:ln>
                <a:solidFill>
                  <a:schemeClr val="tx1"/>
                </a:solidFill>
                <a:effectLst/>
                <a:latin typeface="Proxima Nova"/>
              </a:rPr>
              <a:t>:/</a:t>
            </a:r>
            <a:r>
              <a:rPr kumimoji="0" lang="es-ES" altLang="es-ES" sz="1600" b="0" i="0" u="none" strike="noStrike" cap="none" normalizeH="0" baseline="0" dirty="0" err="1">
                <a:ln>
                  <a:noFill/>
                </a:ln>
                <a:solidFill>
                  <a:schemeClr val="tx1"/>
                </a:solidFill>
                <a:effectLst/>
                <a:latin typeface="Proxima Nova"/>
              </a:rPr>
              <a:t>bin</a:t>
            </a:r>
            <a:r>
              <a:rPr kumimoji="0" lang="es-ES" altLang="es-ES" sz="1600" b="0" i="0" u="none" strike="noStrike" cap="none" normalizeH="0" baseline="0" dirty="0">
                <a:ln>
                  <a:noFill/>
                </a:ln>
                <a:solidFill>
                  <a:schemeClr val="tx1"/>
                </a:solidFill>
                <a:effectLst/>
                <a:latin typeface="Proxima Nova"/>
              </a:rPr>
              <a:t>/false</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sz="1600" b="0" i="0" u="none" strike="noStrike" cap="none" normalizeH="0" baseline="0" dirty="0">
                <a:ln>
                  <a:noFill/>
                </a:ln>
                <a:solidFill>
                  <a:schemeClr val="tx1"/>
                </a:solidFill>
                <a:effectLst/>
                <a:latin typeface="Proxima Nova"/>
              </a:rPr>
              <a:t>nvidia-persistenced:x:127:134:NVIDIA </a:t>
            </a:r>
            <a:r>
              <a:rPr kumimoji="0" lang="es-ES" altLang="es-ES" sz="1600" b="0" i="0" u="none" strike="noStrike" cap="none" normalizeH="0" baseline="0" dirty="0" err="1">
                <a:ln>
                  <a:noFill/>
                </a:ln>
                <a:solidFill>
                  <a:schemeClr val="tx1"/>
                </a:solidFill>
                <a:effectLst/>
                <a:latin typeface="Proxima Nova"/>
              </a:rPr>
              <a:t>Persistence</a:t>
            </a:r>
            <a:r>
              <a:rPr kumimoji="0" lang="es-ES" altLang="es-ES" sz="1600" b="0" i="0" u="none" strike="noStrike" cap="none" normalizeH="0" baseline="0" dirty="0">
                <a:ln>
                  <a:noFill/>
                </a:ln>
                <a:solidFill>
                  <a:schemeClr val="tx1"/>
                </a:solidFill>
                <a:effectLst/>
                <a:latin typeface="Proxima Nova"/>
              </a:rPr>
              <a:t> Daemon,,,:/</a:t>
            </a:r>
            <a:r>
              <a:rPr kumimoji="0" lang="es-ES" altLang="es-ES" sz="1600" b="0" i="0" u="none" strike="noStrike" cap="none" normalizeH="0" baseline="0" dirty="0" err="1">
                <a:ln>
                  <a:noFill/>
                </a:ln>
                <a:solidFill>
                  <a:schemeClr val="tx1"/>
                </a:solidFill>
                <a:effectLst/>
                <a:latin typeface="Proxima Nova"/>
              </a:rPr>
              <a:t>nonexistent</a:t>
            </a:r>
            <a:r>
              <a:rPr kumimoji="0" lang="es-ES" altLang="es-ES" sz="1600" b="0" i="0" u="none" strike="noStrike" cap="none" normalizeH="0" baseline="0" dirty="0">
                <a:ln>
                  <a:noFill/>
                </a:ln>
                <a:solidFill>
                  <a:schemeClr val="tx1"/>
                </a:solidFill>
                <a:effectLst/>
                <a:latin typeface="Proxima Nova"/>
              </a:rPr>
              <a:t>:/</a:t>
            </a:r>
            <a:r>
              <a:rPr kumimoji="0" lang="es-ES" altLang="es-ES" sz="1600" b="0" i="0" u="none" strike="noStrike" cap="none" normalizeH="0" baseline="0" dirty="0" err="1">
                <a:ln>
                  <a:noFill/>
                </a:ln>
                <a:solidFill>
                  <a:schemeClr val="tx1"/>
                </a:solidFill>
                <a:effectLst/>
                <a:latin typeface="Proxima Nova"/>
              </a:rPr>
              <a:t>usr</a:t>
            </a:r>
            <a:r>
              <a:rPr kumimoji="0" lang="es-ES" altLang="es-ES" sz="1600" b="0" i="0" u="none" strike="noStrike" cap="none" normalizeH="0" baseline="0" dirty="0">
                <a:ln>
                  <a:noFill/>
                </a:ln>
                <a:solidFill>
                  <a:schemeClr val="tx1"/>
                </a:solidFill>
                <a:effectLst/>
                <a:latin typeface="Proxima Nova"/>
              </a:rPr>
              <a:t>/</a:t>
            </a:r>
            <a:r>
              <a:rPr kumimoji="0" lang="es-ES" altLang="es-ES" sz="1600" b="0" i="0" u="none" strike="noStrike" cap="none" normalizeH="0" baseline="0" dirty="0" err="1">
                <a:ln>
                  <a:noFill/>
                </a:ln>
                <a:solidFill>
                  <a:schemeClr val="tx1"/>
                </a:solidFill>
                <a:effectLst/>
                <a:latin typeface="Proxima Nova"/>
              </a:rPr>
              <a:t>sbin</a:t>
            </a:r>
            <a:r>
              <a:rPr kumimoji="0" lang="es-ES" altLang="es-ES" sz="1600" b="0" i="0" u="none" strike="noStrike" cap="none" normalizeH="0" baseline="0" dirty="0">
                <a:ln>
                  <a:noFill/>
                </a:ln>
                <a:solidFill>
                  <a:schemeClr val="tx1"/>
                </a:solidFill>
                <a:effectLst/>
                <a:latin typeface="Proxima Nova"/>
              </a:rPr>
              <a:t>/</a:t>
            </a:r>
            <a:r>
              <a:rPr kumimoji="0" lang="es-ES" altLang="es-ES" sz="1600" b="0" i="0" u="none" strike="noStrike" cap="none" normalizeH="0" baseline="0" dirty="0" err="1">
                <a:ln>
                  <a:noFill/>
                </a:ln>
                <a:solidFill>
                  <a:schemeClr val="tx1"/>
                </a:solidFill>
                <a:effectLst/>
                <a:latin typeface="Proxima Nova"/>
              </a:rPr>
              <a:t>nologin</a:t>
            </a:r>
            <a:endParaRPr kumimoji="0" lang="es-ES" altLang="es-ES" sz="1600" b="0" i="0" u="none" strike="noStrike" cap="none" normalizeH="0" baseline="0" dirty="0">
              <a:ln>
                <a:noFill/>
              </a:ln>
              <a:solidFill>
                <a:schemeClr val="tx1"/>
              </a:solidFill>
              <a:effectLst/>
              <a:latin typeface="Proxima Nova"/>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sz="1600" b="0" i="0" u="none" strike="noStrike" cap="none" normalizeH="0" baseline="0" dirty="0">
                <a:ln>
                  <a:noFill/>
                </a:ln>
                <a:solidFill>
                  <a:schemeClr val="tx1"/>
                </a:solidFill>
                <a:effectLst/>
                <a:latin typeface="Proxima Nova"/>
              </a:rPr>
              <a:t>sshd:x:128:65534::/run/</a:t>
            </a:r>
            <a:r>
              <a:rPr kumimoji="0" lang="es-ES" altLang="es-ES" sz="1600" b="0" i="0" u="none" strike="noStrike" cap="none" normalizeH="0" baseline="0" dirty="0" err="1">
                <a:ln>
                  <a:noFill/>
                </a:ln>
                <a:solidFill>
                  <a:schemeClr val="tx1"/>
                </a:solidFill>
                <a:effectLst/>
                <a:latin typeface="Proxima Nova"/>
              </a:rPr>
              <a:t>sshd</a:t>
            </a:r>
            <a:r>
              <a:rPr kumimoji="0" lang="es-ES" altLang="es-ES" sz="1600" b="0" i="0" u="none" strike="noStrike" cap="none" normalizeH="0" baseline="0" dirty="0">
                <a:ln>
                  <a:noFill/>
                </a:ln>
                <a:solidFill>
                  <a:schemeClr val="tx1"/>
                </a:solidFill>
                <a:effectLst/>
                <a:latin typeface="Proxima Nova"/>
              </a:rPr>
              <a:t>:/</a:t>
            </a:r>
            <a:r>
              <a:rPr kumimoji="0" lang="es-ES" altLang="es-ES" sz="1600" b="0" i="0" u="none" strike="noStrike" cap="none" normalizeH="0" baseline="0" dirty="0" err="1">
                <a:ln>
                  <a:noFill/>
                </a:ln>
                <a:solidFill>
                  <a:schemeClr val="tx1"/>
                </a:solidFill>
                <a:effectLst/>
                <a:latin typeface="Proxima Nova"/>
              </a:rPr>
              <a:t>usr</a:t>
            </a:r>
            <a:r>
              <a:rPr kumimoji="0" lang="es-ES" altLang="es-ES" sz="1600" b="0" i="0" u="none" strike="noStrike" cap="none" normalizeH="0" baseline="0" dirty="0">
                <a:ln>
                  <a:noFill/>
                </a:ln>
                <a:solidFill>
                  <a:schemeClr val="tx1"/>
                </a:solidFill>
                <a:effectLst/>
                <a:latin typeface="Proxima Nova"/>
              </a:rPr>
              <a:t>/</a:t>
            </a:r>
            <a:r>
              <a:rPr kumimoji="0" lang="es-ES" altLang="es-ES" sz="1600" b="0" i="0" u="none" strike="noStrike" cap="none" normalizeH="0" baseline="0" dirty="0" err="1">
                <a:ln>
                  <a:noFill/>
                </a:ln>
                <a:solidFill>
                  <a:schemeClr val="tx1"/>
                </a:solidFill>
                <a:effectLst/>
                <a:latin typeface="Proxima Nova"/>
              </a:rPr>
              <a:t>sbin</a:t>
            </a:r>
            <a:r>
              <a:rPr kumimoji="0" lang="es-ES" altLang="es-ES" sz="1600" b="0" i="0" u="none" strike="noStrike" cap="none" normalizeH="0" baseline="0" dirty="0">
                <a:ln>
                  <a:noFill/>
                </a:ln>
                <a:solidFill>
                  <a:schemeClr val="tx1"/>
                </a:solidFill>
                <a:effectLst/>
                <a:latin typeface="Proxima Nova"/>
              </a:rPr>
              <a:t>/</a:t>
            </a:r>
            <a:r>
              <a:rPr kumimoji="0" lang="es-ES" altLang="es-ES" sz="1600" b="0" i="0" u="none" strike="noStrike" cap="none" normalizeH="0" baseline="0" dirty="0" err="1">
                <a:ln>
                  <a:noFill/>
                </a:ln>
                <a:solidFill>
                  <a:schemeClr val="tx1"/>
                </a:solidFill>
                <a:effectLst/>
                <a:latin typeface="Proxima Nova"/>
              </a:rPr>
              <a:t>nologin</a:t>
            </a:r>
            <a:endParaRPr kumimoji="0" lang="es-ES" altLang="es-ES" sz="1600" b="0" i="0" u="none" strike="noStrike" cap="none" normalizeH="0" baseline="0" dirty="0">
              <a:ln>
                <a:noFill/>
              </a:ln>
              <a:solidFill>
                <a:schemeClr val="tx1"/>
              </a:solidFill>
              <a:effectLst/>
              <a:latin typeface="Proxima Nova"/>
            </a:endParaRPr>
          </a:p>
        </p:txBody>
      </p:sp>
    </p:spTree>
    <p:extLst>
      <p:ext uri="{BB962C8B-B14F-4D97-AF65-F5344CB8AC3E}">
        <p14:creationId xmlns:p14="http://schemas.microsoft.com/office/powerpoint/2010/main" val="27114774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7762" name="Rectangle 2">
            <a:extLst>
              <a:ext uri="{FF2B5EF4-FFF2-40B4-BE49-F238E27FC236}">
                <a16:creationId xmlns:a16="http://schemas.microsoft.com/office/drawing/2014/main" id="{DA9CD30C-4B00-7ED6-EFFA-B5DFFBB6F18B}"/>
              </a:ext>
            </a:extLst>
          </p:cNvPr>
          <p:cNvSpPr>
            <a:spLocks noGrp="1" noChangeArrowheads="1"/>
          </p:cNvSpPr>
          <p:nvPr>
            <p:ph type="title"/>
          </p:nvPr>
        </p:nvSpPr>
        <p:spPr>
          <a:xfrm>
            <a:off x="533400" y="258763"/>
            <a:ext cx="9144000" cy="808037"/>
          </a:xfrm>
        </p:spPr>
        <p:txBody>
          <a:bodyPr/>
          <a:lstStyle/>
          <a:p>
            <a:r>
              <a:rPr lang="en-US" altLang="es-ES" sz="2800" spc="-1" dirty="0">
                <a:solidFill>
                  <a:schemeClr val="dk1"/>
                </a:solidFill>
                <a:latin typeface="Proxima Nova"/>
              </a:rPr>
              <a:t>Read a file line by line ( III)</a:t>
            </a:r>
          </a:p>
        </p:txBody>
      </p:sp>
      <p:sp>
        <p:nvSpPr>
          <p:cNvPr id="2677763" name="Rectangle 3">
            <a:extLst>
              <a:ext uri="{FF2B5EF4-FFF2-40B4-BE49-F238E27FC236}">
                <a16:creationId xmlns:a16="http://schemas.microsoft.com/office/drawing/2014/main" id="{B7C1E9EF-072E-BAC4-432B-CC30825CAF30}"/>
              </a:ext>
            </a:extLst>
          </p:cNvPr>
          <p:cNvSpPr>
            <a:spLocks noGrp="1" noChangeArrowheads="1"/>
          </p:cNvSpPr>
          <p:nvPr>
            <p:ph type="body" idx="1"/>
          </p:nvPr>
        </p:nvSpPr>
        <p:spPr>
          <a:xfrm>
            <a:off x="533400" y="1078044"/>
            <a:ext cx="8554039" cy="535757"/>
          </a:xfrm>
        </p:spPr>
        <p:txBody>
          <a:bodyPr>
            <a:noAutofit/>
          </a:bodyPr>
          <a:lstStyle/>
          <a:p>
            <a:pPr>
              <a:lnSpc>
                <a:spcPct val="150000"/>
              </a:lnSpc>
            </a:pPr>
            <a:r>
              <a:rPr lang="en-US" altLang="es-ES" sz="1800" dirty="0">
                <a:latin typeface="Proxima Nova"/>
              </a:rPr>
              <a:t>In this example, I am going to operate on individual fields within each line by setting additional variables to read, such as f1, f2 and so on </a:t>
            </a:r>
            <a:r>
              <a:rPr lang="es-ES" altLang="es-ES" sz="1800" dirty="0">
                <a:latin typeface="Proxima Nova"/>
              </a:rPr>
              <a:t>: </a:t>
            </a:r>
            <a:endParaRPr lang="en-US" altLang="es-ES" sz="1800" dirty="0">
              <a:latin typeface="Proxima Nova"/>
            </a:endParaRP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marL="0" indent="0">
              <a:lnSpc>
                <a:spcPct val="150000"/>
              </a:lnSpc>
              <a:buNone/>
            </a:pPr>
            <a:endParaRPr lang="en-US" altLang="es-ES" sz="1800" dirty="0">
              <a:latin typeface="Proxima Nova"/>
            </a:endParaRPr>
          </a:p>
          <a:p>
            <a:pPr>
              <a:lnSpc>
                <a:spcPct val="150000"/>
              </a:lnSpc>
            </a:pPr>
            <a:r>
              <a:rPr lang="en-US" altLang="es-ES" sz="1800" dirty="0">
                <a:latin typeface="Proxima Nova"/>
              </a:rPr>
              <a:t>The Internal Field Separator (IFS) that is used for word splitting after expansion and to split lines into words with the read </a:t>
            </a:r>
            <a:r>
              <a:rPr lang="en-US" altLang="es-ES" sz="1800" dirty="0" err="1">
                <a:latin typeface="Proxima Nova"/>
              </a:rPr>
              <a:t>builtin</a:t>
            </a:r>
            <a:r>
              <a:rPr lang="en-US" altLang="es-ES" sz="1800" dirty="0">
                <a:latin typeface="Proxima Nova"/>
              </a:rPr>
              <a:t> command.</a:t>
            </a:r>
          </a:p>
          <a:p>
            <a:pPr marL="0" indent="0">
              <a:lnSpc>
                <a:spcPct val="150000"/>
              </a:lnSpc>
              <a:buNone/>
            </a:pPr>
            <a:endParaRPr lang="en-US" altLang="es-ES" sz="1800" dirty="0">
              <a:latin typeface="Proxima Nova"/>
            </a:endParaRPr>
          </a:p>
          <a:p>
            <a:pPr>
              <a:lnSpc>
                <a:spcPct val="150000"/>
              </a:lnSpc>
            </a:pPr>
            <a:endParaRPr lang="en-US" altLang="es-ES" sz="1800" dirty="0">
              <a:latin typeface="Proxima Nova"/>
            </a:endParaRPr>
          </a:p>
          <a:p>
            <a:pPr marL="0" indent="0">
              <a:lnSpc>
                <a:spcPct val="150000"/>
              </a:lnSpc>
              <a:buNone/>
            </a:pPr>
            <a:endParaRPr lang="en-US" altLang="es-ES" sz="1800" dirty="0">
              <a:latin typeface="Proxima Nova"/>
            </a:endParaRPr>
          </a:p>
        </p:txBody>
      </p:sp>
      <p:sp>
        <p:nvSpPr>
          <p:cNvPr id="10" name="PlaceHolder 3">
            <a:extLst>
              <a:ext uri="{FF2B5EF4-FFF2-40B4-BE49-F238E27FC236}">
                <a16:creationId xmlns:a16="http://schemas.microsoft.com/office/drawing/2014/main" id="{CE0C646A-BBAE-7096-693D-FDE136C916B0}"/>
              </a:ext>
            </a:extLst>
          </p:cNvPr>
          <p:cNvSpPr txBox="1">
            <a:spLocks/>
          </p:cNvSpPr>
          <p:nvPr/>
        </p:nvSpPr>
        <p:spPr>
          <a:xfrm>
            <a:off x="9012600" y="6753240"/>
            <a:ext cx="559440" cy="538560"/>
          </a:xfrm>
          <a:prstGeom prst="rect">
            <a:avLst/>
          </a:prstGeom>
          <a:noFill/>
          <a:ln w="0">
            <a:noFill/>
          </a:ln>
        </p:spPr>
        <p:txBody>
          <a:bodyPr lIns="90000" tIns="91440" rIns="90000" bIns="91440" anchor="ctr">
            <a:noAutofit/>
          </a:bodyPr>
          <a:lstStyle>
            <a:defPPr>
              <a:defRPr lang="es-ES"/>
            </a:defPPr>
            <a:lvl1pPr marL="0" indent="0" algn="r" defTabSz="914400" rtl="0" eaLnBrk="1" latinLnBrk="0" hangingPunct="1">
              <a:lnSpc>
                <a:spcPct val="100000"/>
              </a:lnSpc>
              <a:buNone/>
              <a:tabLst>
                <a:tab pos="0" algn="l"/>
              </a:tabLst>
              <a:defRPr lang="ca" sz="1000" b="0" strike="noStrike" kern="1200" spc="-1">
                <a:solidFill>
                  <a:schemeClr val="dk1"/>
                </a:solidFill>
                <a:latin typeface="Proxima Nova"/>
                <a:ea typeface="Proxima Nov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tab pos="0" algn="l"/>
              </a:tabLst>
              <a:defRPr/>
            </a:pPr>
            <a:fld id="{4CA55A60-F011-4E84-B41B-743C779C0AE6}" type="slidenum">
              <a:rPr kumimoji="0" lang="es-ES" sz="1000" b="0" i="0" u="none" strike="noStrike" kern="1200" cap="none" spc="-1" normalizeH="0" baseline="0" noProof="0" smtClean="0">
                <a:ln>
                  <a:noFill/>
                </a:ln>
                <a:solidFill>
                  <a:srgbClr val="202729"/>
                </a:solidFill>
                <a:effectLst/>
                <a:uLnTx/>
                <a:uFillTx/>
                <a:latin typeface="Proxima Nova"/>
                <a:cs typeface="DejaVu Sans"/>
              </a:rPr>
              <a:pPr marL="0" marR="0" lvl="0" indent="0" algn="r" defTabSz="914400" rtl="0" eaLnBrk="1" fontAlgn="auto" latinLnBrk="0" hangingPunct="1">
                <a:lnSpc>
                  <a:spcPct val="100000"/>
                </a:lnSpc>
                <a:spcBef>
                  <a:spcPts val="0"/>
                </a:spcBef>
                <a:spcAft>
                  <a:spcPts val="0"/>
                </a:spcAft>
                <a:buClrTx/>
                <a:buSzTx/>
                <a:buFontTx/>
                <a:buNone/>
                <a:tabLst>
                  <a:tab pos="0" algn="l"/>
                </a:tabLst>
                <a:defRPr/>
              </a:pPr>
              <a:t>76</a:t>
            </a:fld>
            <a:endParaRPr kumimoji="0" lang="es-ES" sz="1000" b="0" i="0" u="none" strike="noStrike" kern="1200" cap="none" spc="-1" normalizeH="0" baseline="0" noProof="0" dirty="0">
              <a:ln>
                <a:noFill/>
              </a:ln>
              <a:solidFill>
                <a:srgbClr val="000000"/>
              </a:solidFill>
              <a:effectLst/>
              <a:uLnTx/>
              <a:uFillTx/>
              <a:latin typeface="Times New Roman"/>
              <a:cs typeface="DejaVu Sans"/>
            </a:endParaRPr>
          </a:p>
        </p:txBody>
      </p:sp>
      <p:sp>
        <p:nvSpPr>
          <p:cNvPr id="4" name="Rectangle 2">
            <a:extLst>
              <a:ext uri="{FF2B5EF4-FFF2-40B4-BE49-F238E27FC236}">
                <a16:creationId xmlns:a16="http://schemas.microsoft.com/office/drawing/2014/main" id="{C5DF1B4F-945E-231D-11B7-2675756022CE}"/>
              </a:ext>
            </a:extLst>
          </p:cNvPr>
          <p:cNvSpPr>
            <a:spLocks noChangeArrowheads="1"/>
          </p:cNvSpPr>
          <p:nvPr/>
        </p:nvSpPr>
        <p:spPr bwMode="auto">
          <a:xfrm>
            <a:off x="852164" y="2088075"/>
            <a:ext cx="8067337" cy="4190891"/>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0" i="0" u="none" strike="noStrike" cap="none" normalizeH="0" baseline="0" dirty="0">
                <a:ln>
                  <a:noFill/>
                </a:ln>
                <a:solidFill>
                  <a:srgbClr val="1F7199"/>
                </a:solidFill>
                <a:effectLst/>
                <a:latin typeface="Proxima Nova"/>
              </a:rPr>
              <a:t>#!/bin/bash</a:t>
            </a: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0" i="0" u="none" strike="noStrike" cap="none" normalizeH="0" baseline="0" dirty="0">
                <a:ln>
                  <a:noFill/>
                </a:ln>
                <a:solidFill>
                  <a:srgbClr val="444444"/>
                </a:solidFill>
                <a:effectLst/>
                <a:latin typeface="Proxima Nova"/>
              </a:rPr>
              <a:t>file=</a:t>
            </a:r>
            <a:r>
              <a:rPr kumimoji="0" lang="es-ES" altLang="es-ES" b="0" i="0" u="none" strike="noStrike" cap="none" normalizeH="0" baseline="0" dirty="0">
                <a:ln>
                  <a:noFill/>
                </a:ln>
                <a:solidFill>
                  <a:srgbClr val="880000"/>
                </a:solidFill>
                <a:effectLst/>
                <a:latin typeface="Proxima Nova"/>
              </a:rPr>
              <a:t>"/</a:t>
            </a:r>
            <a:r>
              <a:rPr kumimoji="0" lang="es-ES" altLang="es-ES" b="0" i="0" u="none" strike="noStrike" cap="none" normalizeH="0" baseline="0" dirty="0" err="1">
                <a:ln>
                  <a:noFill/>
                </a:ln>
                <a:solidFill>
                  <a:srgbClr val="880000"/>
                </a:solidFill>
                <a:effectLst/>
                <a:latin typeface="Proxima Nova"/>
              </a:rPr>
              <a:t>etc</a:t>
            </a:r>
            <a:r>
              <a:rPr kumimoji="0" lang="es-ES" altLang="es-ES" b="0" i="0" u="none" strike="noStrike" cap="none" normalizeH="0" baseline="0" dirty="0">
                <a:ln>
                  <a:noFill/>
                </a:ln>
                <a:solidFill>
                  <a:srgbClr val="880000"/>
                </a:solidFill>
                <a:effectLst/>
                <a:latin typeface="Proxima Nova"/>
              </a:rPr>
              <a:t>/</a:t>
            </a:r>
            <a:r>
              <a:rPr kumimoji="0" lang="es-ES" altLang="es-ES" b="0" i="0" u="none" strike="noStrike" cap="none" normalizeH="0" baseline="0" dirty="0" err="1">
                <a:ln>
                  <a:noFill/>
                </a:ln>
                <a:solidFill>
                  <a:srgbClr val="880000"/>
                </a:solidFill>
                <a:effectLst/>
                <a:latin typeface="Proxima Nova"/>
              </a:rPr>
              <a:t>passwd</a:t>
            </a:r>
            <a:r>
              <a:rPr kumimoji="0" lang="es-ES" altLang="es-ES" b="0" i="0" u="none" strike="noStrike" cap="none" normalizeH="0" baseline="0" dirty="0">
                <a:ln>
                  <a:noFill/>
                </a:ln>
                <a:solidFill>
                  <a:srgbClr val="880000"/>
                </a:solidFill>
                <a:effectLst/>
                <a:latin typeface="Proxima Nova"/>
              </a:rPr>
              <a:t>"</a:t>
            </a: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0" i="0" u="none" strike="noStrike" cap="none" normalizeH="0" baseline="0" dirty="0">
                <a:ln>
                  <a:noFill/>
                </a:ln>
                <a:solidFill>
                  <a:srgbClr val="888888"/>
                </a:solidFill>
                <a:effectLst/>
                <a:latin typeface="Proxima Nova"/>
              </a:rPr>
              <a:t>#</a:t>
            </a: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0" i="0" u="none" strike="noStrike" cap="none" normalizeH="0" baseline="0" dirty="0">
                <a:ln>
                  <a:noFill/>
                </a:ln>
                <a:solidFill>
                  <a:srgbClr val="888888"/>
                </a:solidFill>
                <a:effectLst/>
                <a:latin typeface="Proxima Nova"/>
              </a:rPr>
              <a:t># </a:t>
            </a:r>
            <a:r>
              <a:rPr kumimoji="0" lang="es-ES" altLang="es-ES" b="0" i="0" u="none" strike="noStrike" cap="none" normalizeH="0" baseline="0" dirty="0" err="1">
                <a:ln>
                  <a:noFill/>
                </a:ln>
                <a:solidFill>
                  <a:srgbClr val="888888"/>
                </a:solidFill>
                <a:effectLst/>
                <a:latin typeface="Proxima Nova"/>
              </a:rPr>
              <a:t>Each</a:t>
            </a:r>
            <a:r>
              <a:rPr kumimoji="0" lang="es-ES" altLang="es-ES" b="0" i="0" u="none" strike="noStrike" cap="none" normalizeH="0" baseline="0" dirty="0">
                <a:ln>
                  <a:noFill/>
                </a:ln>
                <a:solidFill>
                  <a:srgbClr val="888888"/>
                </a:solidFill>
                <a:effectLst/>
                <a:latin typeface="Proxima Nova"/>
              </a:rPr>
              <a:t> input line </a:t>
            </a:r>
            <a:r>
              <a:rPr kumimoji="0" lang="es-ES" altLang="es-ES" b="0" i="0" u="none" strike="noStrike" cap="none" normalizeH="0" baseline="0" dirty="0" err="1">
                <a:ln>
                  <a:noFill/>
                </a:ln>
                <a:solidFill>
                  <a:srgbClr val="888888"/>
                </a:solidFill>
                <a:effectLst/>
                <a:latin typeface="Proxima Nova"/>
              </a:rPr>
              <a:t>divided</a:t>
            </a:r>
            <a:r>
              <a:rPr kumimoji="0" lang="es-ES" altLang="es-ES" b="0" i="0" u="none" strike="noStrike" cap="none" normalizeH="0" baseline="0" dirty="0">
                <a:ln>
                  <a:noFill/>
                </a:ln>
                <a:solidFill>
                  <a:srgbClr val="888888"/>
                </a:solidFill>
                <a:effectLst/>
                <a:latin typeface="Proxima Nova"/>
              </a:rPr>
              <a:t> </a:t>
            </a:r>
            <a:r>
              <a:rPr kumimoji="0" lang="es-ES" altLang="es-ES" b="0" i="0" u="none" strike="noStrike" cap="none" normalizeH="0" baseline="0" dirty="0" err="1">
                <a:ln>
                  <a:noFill/>
                </a:ln>
                <a:solidFill>
                  <a:srgbClr val="888888"/>
                </a:solidFill>
                <a:effectLst/>
                <a:latin typeface="Proxima Nova"/>
              </a:rPr>
              <a:t>into</a:t>
            </a:r>
            <a:r>
              <a:rPr kumimoji="0" lang="es-ES" altLang="es-ES" b="0" i="0" u="none" strike="noStrike" cap="none" normalizeH="0" baseline="0" dirty="0">
                <a:ln>
                  <a:noFill/>
                </a:ln>
                <a:solidFill>
                  <a:srgbClr val="888888"/>
                </a:solidFill>
                <a:effectLst/>
                <a:latin typeface="Proxima Nova"/>
              </a:rPr>
              <a:t> </a:t>
            </a:r>
            <a:r>
              <a:rPr kumimoji="0" lang="es-ES" altLang="es-ES" b="0" i="0" u="none" strike="noStrike" cap="none" normalizeH="0" baseline="0" dirty="0" err="1">
                <a:ln>
                  <a:noFill/>
                </a:ln>
                <a:solidFill>
                  <a:srgbClr val="888888"/>
                </a:solidFill>
                <a:effectLst/>
                <a:latin typeface="Proxima Nova"/>
              </a:rPr>
              <a:t>seven</a:t>
            </a:r>
            <a:r>
              <a:rPr kumimoji="0" lang="es-ES" altLang="es-ES" b="0" i="0" u="none" strike="noStrike" cap="none" normalizeH="0" baseline="0" dirty="0">
                <a:ln>
                  <a:noFill/>
                </a:ln>
                <a:solidFill>
                  <a:srgbClr val="888888"/>
                </a:solidFill>
                <a:effectLst/>
                <a:latin typeface="Proxima Nova"/>
              </a:rPr>
              <a:t> </a:t>
            </a:r>
            <a:r>
              <a:rPr kumimoji="0" lang="es-ES" altLang="es-ES" b="0" i="0" u="none" strike="noStrike" cap="none" normalizeH="0" baseline="0" dirty="0" err="1">
                <a:ln>
                  <a:noFill/>
                </a:ln>
                <a:solidFill>
                  <a:srgbClr val="888888"/>
                </a:solidFill>
                <a:effectLst/>
                <a:latin typeface="Proxima Nova"/>
              </a:rPr>
              <a:t>fields</a:t>
            </a:r>
            <a:r>
              <a:rPr kumimoji="0" lang="es-ES" altLang="es-ES" b="0" i="0" u="none" strike="noStrike" cap="none" normalizeH="0" baseline="0" dirty="0">
                <a:ln>
                  <a:noFill/>
                </a:ln>
                <a:solidFill>
                  <a:srgbClr val="888888"/>
                </a:solidFill>
                <a:effectLst/>
                <a:latin typeface="Proxima Nova"/>
              </a:rPr>
              <a:t> </a:t>
            </a:r>
            <a:r>
              <a:rPr kumimoji="0" lang="es-ES" altLang="es-ES" b="0" i="0" u="none" strike="noStrike" cap="none" normalizeH="0" baseline="0" dirty="0" err="1">
                <a:ln>
                  <a:noFill/>
                </a:ln>
                <a:solidFill>
                  <a:srgbClr val="888888"/>
                </a:solidFill>
                <a:effectLst/>
                <a:latin typeface="Proxima Nova"/>
              </a:rPr>
              <a:t>separated</a:t>
            </a:r>
            <a:r>
              <a:rPr kumimoji="0" lang="es-ES" altLang="es-ES" b="0" i="0" u="none" strike="noStrike" cap="none" normalizeH="0" baseline="0" dirty="0">
                <a:ln>
                  <a:noFill/>
                </a:ln>
                <a:solidFill>
                  <a:srgbClr val="888888"/>
                </a:solidFill>
                <a:effectLst/>
                <a:latin typeface="Proxima Nova"/>
              </a:rPr>
              <a:t> </a:t>
            </a:r>
            <a:r>
              <a:rPr kumimoji="0" lang="es-ES" altLang="es-ES" b="0" i="0" u="none" strike="noStrike" cap="none" normalizeH="0" baseline="0" dirty="0" err="1">
                <a:ln>
                  <a:noFill/>
                </a:ln>
                <a:solidFill>
                  <a:srgbClr val="888888"/>
                </a:solidFill>
                <a:effectLst/>
                <a:latin typeface="Proxima Nova"/>
              </a:rPr>
              <a:t>by</a:t>
            </a:r>
            <a:r>
              <a:rPr kumimoji="0" lang="es-ES" altLang="es-ES" b="0" i="0" u="none" strike="noStrike" cap="none" normalizeH="0" baseline="0" dirty="0">
                <a:ln>
                  <a:noFill/>
                </a:ln>
                <a:solidFill>
                  <a:srgbClr val="888888"/>
                </a:solidFill>
                <a:effectLst/>
                <a:latin typeface="Proxima Nova"/>
              </a:rPr>
              <a:t> a colon (:) </a:t>
            </a:r>
            <a:r>
              <a:rPr kumimoji="0" lang="es-ES" altLang="es-ES" b="0" i="0" u="none" strike="noStrike" cap="none" normalizeH="0" baseline="0" dirty="0" err="1">
                <a:ln>
                  <a:noFill/>
                </a:ln>
                <a:solidFill>
                  <a:srgbClr val="888888"/>
                </a:solidFill>
                <a:effectLst/>
                <a:latin typeface="Proxima Nova"/>
              </a:rPr>
              <a:t>character</a:t>
            </a:r>
            <a:r>
              <a:rPr kumimoji="0" lang="es-ES" altLang="es-ES" b="0" i="0" u="none" strike="noStrike" cap="none" normalizeH="0" baseline="0" dirty="0">
                <a:ln>
                  <a:noFill/>
                </a:ln>
                <a:solidFill>
                  <a:srgbClr val="888888"/>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0" i="0" u="none" strike="noStrike" cap="none" normalizeH="0" baseline="0" dirty="0">
                <a:ln>
                  <a:noFill/>
                </a:ln>
                <a:solidFill>
                  <a:srgbClr val="888888"/>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1" i="0" u="none" strike="noStrike" cap="none" normalizeH="0" baseline="0" dirty="0" err="1">
                <a:ln>
                  <a:noFill/>
                </a:ln>
                <a:solidFill>
                  <a:srgbClr val="444444"/>
                </a:solidFill>
                <a:effectLst/>
                <a:latin typeface="Proxima Nova"/>
              </a:rPr>
              <a:t>while</a:t>
            </a:r>
            <a:r>
              <a:rPr kumimoji="0" lang="es-ES" altLang="es-ES" b="0" i="0" u="none" strike="noStrike" cap="none" normalizeH="0" baseline="0" dirty="0">
                <a:ln>
                  <a:noFill/>
                </a:ln>
                <a:solidFill>
                  <a:srgbClr val="444444"/>
                </a:solidFill>
                <a:effectLst/>
                <a:latin typeface="Proxima Nova"/>
              </a:rPr>
              <a:t> IFS=: </a:t>
            </a:r>
            <a:r>
              <a:rPr kumimoji="0" lang="es-ES" altLang="es-ES" b="0" i="0" u="none" strike="noStrike" cap="none" normalizeH="0" baseline="0" dirty="0" err="1">
                <a:ln>
                  <a:noFill/>
                </a:ln>
                <a:solidFill>
                  <a:srgbClr val="397300"/>
                </a:solidFill>
                <a:effectLst/>
                <a:latin typeface="Proxima Nova"/>
              </a:rPr>
              <a:t>read</a:t>
            </a:r>
            <a:r>
              <a:rPr kumimoji="0" lang="es-ES" altLang="es-ES" b="0" i="0" u="none" strike="noStrike" cap="none" normalizeH="0" baseline="0" dirty="0">
                <a:ln>
                  <a:noFill/>
                </a:ln>
                <a:solidFill>
                  <a:srgbClr val="444444"/>
                </a:solidFill>
                <a:effectLst/>
                <a:latin typeface="Proxima Nova"/>
              </a:rPr>
              <a:t> -r f1 f2 f3 f4 f5 f6 f7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1" i="0" u="none" strike="noStrike" cap="none" normalizeH="0" baseline="0" dirty="0">
                <a:ln>
                  <a:noFill/>
                </a:ln>
                <a:solidFill>
                  <a:srgbClr val="444444"/>
                </a:solidFill>
                <a:effectLst/>
                <a:latin typeface="Proxima Nova"/>
              </a:rPr>
              <a:t>do</a:t>
            </a: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lang="es-ES" altLang="es-ES" dirty="0">
                <a:solidFill>
                  <a:srgbClr val="444444"/>
                </a:solidFill>
                <a:latin typeface="Proxima Nova"/>
              </a:rPr>
              <a:t>	</a:t>
            </a:r>
            <a:r>
              <a:rPr kumimoji="0" lang="es-ES" altLang="es-ES" b="0" i="0" u="none" strike="noStrike" cap="none" normalizeH="0" baseline="0" dirty="0">
                <a:ln>
                  <a:noFill/>
                </a:ln>
                <a:solidFill>
                  <a:srgbClr val="888888"/>
                </a:solidFill>
                <a:effectLst/>
                <a:latin typeface="Proxima Nova"/>
              </a:rPr>
              <a:t># </a:t>
            </a:r>
            <a:r>
              <a:rPr kumimoji="0" lang="es-ES" altLang="es-ES" b="0" i="0" u="none" strike="noStrike" cap="none" normalizeH="0" baseline="0" dirty="0" err="1">
                <a:ln>
                  <a:noFill/>
                </a:ln>
                <a:solidFill>
                  <a:srgbClr val="888888"/>
                </a:solidFill>
                <a:effectLst/>
                <a:latin typeface="Proxima Nova"/>
              </a:rPr>
              <a:t>display</a:t>
            </a:r>
            <a:r>
              <a:rPr kumimoji="0" lang="es-ES" altLang="es-ES" b="0" i="0" u="none" strike="noStrike" cap="none" normalizeH="0" baseline="0" dirty="0">
                <a:ln>
                  <a:noFill/>
                </a:ln>
                <a:solidFill>
                  <a:srgbClr val="888888"/>
                </a:solidFill>
                <a:effectLst/>
                <a:latin typeface="Proxima Nova"/>
              </a:rPr>
              <a:t> </a:t>
            </a:r>
            <a:r>
              <a:rPr kumimoji="0" lang="es-ES" altLang="es-ES" b="0" i="0" u="none" strike="noStrike" cap="none" normalizeH="0" baseline="0" dirty="0" err="1">
                <a:ln>
                  <a:noFill/>
                </a:ln>
                <a:solidFill>
                  <a:srgbClr val="888888"/>
                </a:solidFill>
                <a:effectLst/>
                <a:latin typeface="Proxima Nova"/>
              </a:rPr>
              <a:t>fields</a:t>
            </a:r>
            <a:r>
              <a:rPr kumimoji="0" lang="es-ES" altLang="es-ES" b="0" i="0" u="none" strike="noStrike" cap="none" normalizeH="0" baseline="0" dirty="0">
                <a:ln>
                  <a:noFill/>
                </a:ln>
                <a:solidFill>
                  <a:srgbClr val="888888"/>
                </a:solidFill>
                <a:effectLst/>
                <a:latin typeface="Proxima Nova"/>
              </a:rPr>
              <a:t> </a:t>
            </a:r>
            <a:r>
              <a:rPr kumimoji="0" lang="es-ES" altLang="es-ES" b="0" i="0" u="none" strike="noStrike" cap="none" normalizeH="0" baseline="0" dirty="0" err="1">
                <a:ln>
                  <a:noFill/>
                </a:ln>
                <a:solidFill>
                  <a:srgbClr val="888888"/>
                </a:solidFill>
                <a:effectLst/>
                <a:latin typeface="Proxima Nova"/>
              </a:rPr>
              <a:t>using</a:t>
            </a:r>
            <a:r>
              <a:rPr kumimoji="0" lang="es-ES" altLang="es-ES" b="0" i="0" u="none" strike="noStrike" cap="none" normalizeH="0" baseline="0" dirty="0">
                <a:ln>
                  <a:noFill/>
                </a:ln>
                <a:solidFill>
                  <a:srgbClr val="888888"/>
                </a:solidFill>
                <a:effectLst/>
                <a:latin typeface="Proxima Nova"/>
              </a:rPr>
              <a:t> f1, f2,..,f7</a:t>
            </a: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lang="es-ES" altLang="es-ES" dirty="0">
                <a:solidFill>
                  <a:srgbClr val="444444"/>
                </a:solidFill>
                <a:latin typeface="Proxima Nova"/>
              </a:rPr>
              <a:t>	</a:t>
            </a:r>
            <a:r>
              <a:rPr kumimoji="0" lang="es-ES" altLang="es-ES" b="0" i="0" u="none" strike="noStrike" cap="none" normalizeH="0" baseline="0" dirty="0" err="1">
                <a:ln>
                  <a:noFill/>
                </a:ln>
                <a:solidFill>
                  <a:srgbClr val="397300"/>
                </a:solidFill>
                <a:effectLst/>
                <a:latin typeface="Proxima Nova"/>
              </a:rPr>
              <a:t>printf</a:t>
            </a:r>
            <a:r>
              <a:rPr kumimoji="0" lang="es-ES" altLang="es-ES" b="0" i="0" u="none" strike="noStrike" cap="none" normalizeH="0" baseline="0" dirty="0">
                <a:ln>
                  <a:noFill/>
                </a:ln>
                <a:solidFill>
                  <a:srgbClr val="444444"/>
                </a:solidFill>
                <a:effectLst/>
                <a:latin typeface="Proxima Nova"/>
              </a:rPr>
              <a:t> </a:t>
            </a:r>
            <a:r>
              <a:rPr kumimoji="0" lang="es-ES" altLang="es-ES" b="0" i="0" u="none" strike="noStrike" cap="none" normalizeH="0" baseline="0" dirty="0">
                <a:ln>
                  <a:noFill/>
                </a:ln>
                <a:solidFill>
                  <a:srgbClr val="880000"/>
                </a:solidFill>
                <a:effectLst/>
                <a:latin typeface="Proxima Nova"/>
              </a:rPr>
              <a:t>'</a:t>
            </a:r>
            <a:r>
              <a:rPr kumimoji="0" lang="es-ES" altLang="es-ES" b="0" i="0" u="none" strike="noStrike" cap="none" normalizeH="0" baseline="0" dirty="0" err="1">
                <a:ln>
                  <a:noFill/>
                </a:ln>
                <a:solidFill>
                  <a:srgbClr val="880000"/>
                </a:solidFill>
                <a:effectLst/>
                <a:latin typeface="Proxima Nova"/>
              </a:rPr>
              <a:t>Username</a:t>
            </a:r>
            <a:r>
              <a:rPr kumimoji="0" lang="es-ES" altLang="es-ES" b="0" i="0" u="none" strike="noStrike" cap="none" normalizeH="0" baseline="0" dirty="0">
                <a:ln>
                  <a:noFill/>
                </a:ln>
                <a:solidFill>
                  <a:srgbClr val="880000"/>
                </a:solidFill>
                <a:effectLst/>
                <a:latin typeface="Proxima Nova"/>
              </a:rPr>
              <a:t>: %s, Shell: %s, Home </a:t>
            </a:r>
            <a:r>
              <a:rPr kumimoji="0" lang="es-ES" altLang="es-ES" b="0" i="0" u="none" strike="noStrike" cap="none" normalizeH="0" baseline="0" dirty="0" err="1">
                <a:ln>
                  <a:noFill/>
                </a:ln>
                <a:solidFill>
                  <a:srgbClr val="880000"/>
                </a:solidFill>
                <a:effectLst/>
                <a:latin typeface="Proxima Nova"/>
              </a:rPr>
              <a:t>Dir</a:t>
            </a:r>
            <a:r>
              <a:rPr kumimoji="0" lang="es-ES" altLang="es-ES" b="0" i="0" u="none" strike="noStrike" cap="none" normalizeH="0" baseline="0" dirty="0">
                <a:ln>
                  <a:noFill/>
                </a:ln>
                <a:solidFill>
                  <a:srgbClr val="880000"/>
                </a:solidFill>
                <a:effectLst/>
                <a:latin typeface="Proxima Nova"/>
              </a:rPr>
              <a:t>: %s\n'</a:t>
            </a:r>
            <a:r>
              <a:rPr kumimoji="0" lang="es-ES" altLang="es-ES" b="0" i="0" u="none" strike="noStrike" cap="none" normalizeH="0" baseline="0" dirty="0">
                <a:ln>
                  <a:noFill/>
                </a:ln>
                <a:solidFill>
                  <a:srgbClr val="444444"/>
                </a:solidFill>
                <a:effectLst/>
                <a:latin typeface="Proxima Nova"/>
              </a:rPr>
              <a:t> </a:t>
            </a:r>
            <a:r>
              <a:rPr kumimoji="0" lang="es-ES" altLang="es-ES" b="0" i="0" u="none" strike="noStrike" cap="none" normalizeH="0" baseline="0" dirty="0">
                <a:ln>
                  <a:noFill/>
                </a:ln>
                <a:solidFill>
                  <a:srgbClr val="880000"/>
                </a:solidFill>
                <a:effectLst/>
                <a:latin typeface="Proxima Nova"/>
              </a:rPr>
              <a:t>"</a:t>
            </a:r>
            <a:r>
              <a:rPr kumimoji="0" lang="es-ES" altLang="es-ES" b="0" i="0" u="none" strike="noStrike" cap="none" normalizeH="0" baseline="0" dirty="0">
                <a:ln>
                  <a:noFill/>
                </a:ln>
                <a:solidFill>
                  <a:srgbClr val="BC6060"/>
                </a:solidFill>
                <a:effectLst/>
                <a:latin typeface="Proxima Nova"/>
              </a:rPr>
              <a:t>$f1</a:t>
            </a:r>
            <a:r>
              <a:rPr kumimoji="0" lang="es-ES" altLang="es-ES" b="0" i="0" u="none" strike="noStrike" cap="none" normalizeH="0" baseline="0" dirty="0">
                <a:ln>
                  <a:noFill/>
                </a:ln>
                <a:solidFill>
                  <a:srgbClr val="880000"/>
                </a:solidFill>
                <a:effectLst/>
                <a:latin typeface="Proxima Nova"/>
              </a:rPr>
              <a:t>"</a:t>
            </a:r>
            <a:r>
              <a:rPr kumimoji="0" lang="es-ES" altLang="es-ES" b="0" i="0" u="none" strike="noStrike" cap="none" normalizeH="0" baseline="0" dirty="0">
                <a:ln>
                  <a:noFill/>
                </a:ln>
                <a:solidFill>
                  <a:srgbClr val="444444"/>
                </a:solidFill>
                <a:effectLst/>
                <a:latin typeface="Proxima Nova"/>
              </a:rPr>
              <a:t> </a:t>
            </a:r>
            <a:r>
              <a:rPr kumimoji="0" lang="es-ES" altLang="es-ES" b="0" i="0" u="none" strike="noStrike" cap="none" normalizeH="0" baseline="0" dirty="0">
                <a:ln>
                  <a:noFill/>
                </a:ln>
                <a:solidFill>
                  <a:srgbClr val="880000"/>
                </a:solidFill>
                <a:effectLst/>
                <a:latin typeface="Proxima Nova"/>
              </a:rPr>
              <a:t>"</a:t>
            </a:r>
            <a:r>
              <a:rPr kumimoji="0" lang="es-ES" altLang="es-ES" b="0" i="0" u="none" strike="noStrike" cap="none" normalizeH="0" baseline="0" dirty="0">
                <a:ln>
                  <a:noFill/>
                </a:ln>
                <a:solidFill>
                  <a:srgbClr val="BC6060"/>
                </a:solidFill>
                <a:effectLst/>
                <a:latin typeface="Proxima Nova"/>
              </a:rPr>
              <a:t>$f7</a:t>
            </a:r>
            <a:r>
              <a:rPr kumimoji="0" lang="es-ES" altLang="es-ES" b="0" i="0" u="none" strike="noStrike" cap="none" normalizeH="0" baseline="0" dirty="0">
                <a:ln>
                  <a:noFill/>
                </a:ln>
                <a:solidFill>
                  <a:srgbClr val="880000"/>
                </a:solidFill>
                <a:effectLst/>
                <a:latin typeface="Proxima Nova"/>
              </a:rPr>
              <a:t>"</a:t>
            </a:r>
            <a:r>
              <a:rPr kumimoji="0" lang="es-ES" altLang="es-ES" b="0" i="0" u="none" strike="noStrike" cap="none" normalizeH="0" baseline="0" dirty="0">
                <a:ln>
                  <a:noFill/>
                </a:ln>
                <a:solidFill>
                  <a:srgbClr val="444444"/>
                </a:solidFill>
                <a:effectLst/>
                <a:latin typeface="Proxima Nova"/>
              </a:rPr>
              <a:t> </a:t>
            </a:r>
            <a:r>
              <a:rPr kumimoji="0" lang="es-ES" altLang="es-ES" b="0" i="0" u="none" strike="noStrike" cap="none" normalizeH="0" baseline="0" dirty="0">
                <a:ln>
                  <a:noFill/>
                </a:ln>
                <a:solidFill>
                  <a:srgbClr val="880000"/>
                </a:solidFill>
                <a:effectLst/>
                <a:latin typeface="Proxima Nova"/>
              </a:rPr>
              <a:t>"</a:t>
            </a:r>
            <a:r>
              <a:rPr kumimoji="0" lang="es-ES" altLang="es-ES" b="0" i="0" u="none" strike="noStrike" cap="none" normalizeH="0" baseline="0" dirty="0">
                <a:ln>
                  <a:noFill/>
                </a:ln>
                <a:solidFill>
                  <a:srgbClr val="BC6060"/>
                </a:solidFill>
                <a:effectLst/>
                <a:latin typeface="Proxima Nova"/>
              </a:rPr>
              <a:t>$f6</a:t>
            </a:r>
            <a:r>
              <a:rPr kumimoji="0" lang="es-ES" altLang="es-ES" b="0" i="0" u="none" strike="noStrike" cap="none" normalizeH="0" baseline="0" dirty="0">
                <a:ln>
                  <a:noFill/>
                </a:ln>
                <a:solidFill>
                  <a:srgbClr val="880000"/>
                </a:solidFill>
                <a:effectLst/>
                <a:latin typeface="Proxima Nova"/>
              </a:rPr>
              <a:t>"</a:t>
            </a: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1" i="0" u="none" strike="noStrike" cap="none" normalizeH="0" baseline="0" dirty="0">
                <a:ln>
                  <a:noFill/>
                </a:ln>
                <a:solidFill>
                  <a:srgbClr val="444444"/>
                </a:solidFill>
                <a:effectLst/>
                <a:latin typeface="Proxima Nova"/>
              </a:rPr>
              <a:t>done</a:t>
            </a:r>
            <a:r>
              <a:rPr kumimoji="0" lang="es-ES" altLang="es-ES" b="0" i="0" u="none" strike="noStrike" cap="none" normalizeH="0" baseline="0" dirty="0">
                <a:ln>
                  <a:noFill/>
                </a:ln>
                <a:solidFill>
                  <a:srgbClr val="444444"/>
                </a:solidFill>
                <a:effectLst/>
                <a:latin typeface="Proxima Nova"/>
              </a:rPr>
              <a:t> &lt;</a:t>
            </a:r>
            <a:r>
              <a:rPr kumimoji="0" lang="es-ES" altLang="es-ES" b="0" i="0" u="none" strike="noStrike" cap="none" normalizeH="0" baseline="0" dirty="0">
                <a:ln>
                  <a:noFill/>
                </a:ln>
                <a:solidFill>
                  <a:srgbClr val="880000"/>
                </a:solidFill>
                <a:effectLst/>
                <a:latin typeface="Proxima Nova"/>
              </a:rPr>
              <a:t>"</a:t>
            </a:r>
            <a:r>
              <a:rPr kumimoji="0" lang="es-ES" altLang="es-ES" b="0" i="0" u="none" strike="noStrike" cap="none" normalizeH="0" baseline="0" dirty="0">
                <a:ln>
                  <a:noFill/>
                </a:ln>
                <a:solidFill>
                  <a:srgbClr val="BC6060"/>
                </a:solidFill>
                <a:effectLst/>
                <a:latin typeface="Proxima Nova"/>
              </a:rPr>
              <a:t>$file</a:t>
            </a:r>
            <a:r>
              <a:rPr kumimoji="0" lang="es-ES" altLang="es-ES" b="0" i="0" u="none" strike="noStrike" cap="none" normalizeH="0" baseline="0" dirty="0">
                <a:ln>
                  <a:noFill/>
                </a:ln>
                <a:solidFill>
                  <a:srgbClr val="880000"/>
                </a:solidFill>
                <a:effectLst/>
                <a:latin typeface="Proxima Nova"/>
              </a:rPr>
              <a:t>"</a:t>
            </a:r>
            <a:endParaRPr kumimoji="0" lang="es-ES" altLang="es-ES" b="0" i="0" u="none" strike="noStrike" cap="none" normalizeH="0" baseline="0" dirty="0">
              <a:ln>
                <a:noFill/>
              </a:ln>
              <a:solidFill>
                <a:schemeClr val="tx1"/>
              </a:solidFill>
              <a:effectLst/>
              <a:latin typeface="Proxima Nova"/>
            </a:endParaRPr>
          </a:p>
        </p:txBody>
      </p:sp>
    </p:spTree>
    <p:extLst>
      <p:ext uri="{BB962C8B-B14F-4D97-AF65-F5344CB8AC3E}">
        <p14:creationId xmlns:p14="http://schemas.microsoft.com/office/powerpoint/2010/main" val="10621585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7762" name="Rectangle 2">
            <a:extLst>
              <a:ext uri="{FF2B5EF4-FFF2-40B4-BE49-F238E27FC236}">
                <a16:creationId xmlns:a16="http://schemas.microsoft.com/office/drawing/2014/main" id="{DA9CD30C-4B00-7ED6-EFFA-B5DFFBB6F18B}"/>
              </a:ext>
            </a:extLst>
          </p:cNvPr>
          <p:cNvSpPr>
            <a:spLocks noGrp="1" noChangeArrowheads="1"/>
          </p:cNvSpPr>
          <p:nvPr>
            <p:ph type="title"/>
          </p:nvPr>
        </p:nvSpPr>
        <p:spPr>
          <a:xfrm>
            <a:off x="533400" y="258763"/>
            <a:ext cx="9144000" cy="808037"/>
          </a:xfrm>
        </p:spPr>
        <p:txBody>
          <a:bodyPr/>
          <a:lstStyle/>
          <a:p>
            <a:r>
              <a:rPr lang="en-US" altLang="es-ES" sz="2800" spc="-1" dirty="0">
                <a:solidFill>
                  <a:schemeClr val="dk1"/>
                </a:solidFill>
                <a:latin typeface="Proxima Nova"/>
              </a:rPr>
              <a:t>Functions ( I)</a:t>
            </a:r>
          </a:p>
        </p:txBody>
      </p:sp>
      <p:sp>
        <p:nvSpPr>
          <p:cNvPr id="2677763" name="Rectangle 3">
            <a:extLst>
              <a:ext uri="{FF2B5EF4-FFF2-40B4-BE49-F238E27FC236}">
                <a16:creationId xmlns:a16="http://schemas.microsoft.com/office/drawing/2014/main" id="{B7C1E9EF-072E-BAC4-432B-CC30825CAF30}"/>
              </a:ext>
            </a:extLst>
          </p:cNvPr>
          <p:cNvSpPr>
            <a:spLocks noGrp="1" noChangeArrowheads="1"/>
          </p:cNvSpPr>
          <p:nvPr>
            <p:ph type="body" idx="1"/>
          </p:nvPr>
        </p:nvSpPr>
        <p:spPr>
          <a:xfrm>
            <a:off x="533400" y="1078044"/>
            <a:ext cx="8554039" cy="535757"/>
          </a:xfrm>
        </p:spPr>
        <p:txBody>
          <a:bodyPr>
            <a:noAutofit/>
          </a:bodyPr>
          <a:lstStyle/>
          <a:p>
            <a:pPr>
              <a:lnSpc>
                <a:spcPct val="150000"/>
              </a:lnSpc>
            </a:pPr>
            <a:r>
              <a:rPr lang="en-US" altLang="es-ES" sz="1800" dirty="0">
                <a:latin typeface="Proxima Nova"/>
              </a:rPr>
              <a:t>Functions in Bash Scripting are a great way to reuse code. Think of a function as a small script within a script. It's a small chunk of code which you may call multiple times within your script</a:t>
            </a:r>
            <a:r>
              <a:rPr lang="es-ES" altLang="es-ES" sz="1800" dirty="0">
                <a:latin typeface="Proxima Nova"/>
              </a:rPr>
              <a:t>. </a:t>
            </a:r>
          </a:p>
          <a:p>
            <a:pPr>
              <a:lnSpc>
                <a:spcPct val="150000"/>
              </a:lnSpc>
            </a:pPr>
            <a:r>
              <a:rPr lang="en-US" altLang="es-ES" sz="1800" dirty="0">
                <a:latin typeface="Proxima Nova"/>
              </a:rPr>
              <a:t>Creating a function is fairly easy. They may be written in two different formats:</a:t>
            </a:r>
            <a:r>
              <a:rPr lang="es-ES" altLang="es-ES" sz="1800" dirty="0">
                <a:latin typeface="Proxima Nova"/>
              </a:rPr>
              <a:t> </a:t>
            </a:r>
            <a:endParaRPr lang="en-US" altLang="es-ES" sz="1800" dirty="0">
              <a:latin typeface="Proxima Nova"/>
            </a:endParaRPr>
          </a:p>
          <a:p>
            <a:pPr>
              <a:lnSpc>
                <a:spcPct val="150000"/>
              </a:lnSpc>
            </a:pPr>
            <a:endParaRPr lang="en-US" altLang="es-ES" sz="1800" dirty="0">
              <a:latin typeface="Proxima Nova"/>
            </a:endParaRPr>
          </a:p>
          <a:p>
            <a:pPr marL="0" indent="0">
              <a:lnSpc>
                <a:spcPct val="150000"/>
              </a:lnSpc>
              <a:buNone/>
            </a:pPr>
            <a:r>
              <a:rPr lang="en-US" altLang="es-ES" sz="1800" dirty="0">
                <a:latin typeface="Proxima Nova"/>
              </a:rPr>
              <a:t>                                                       OR :</a:t>
            </a: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a:lnSpc>
                <a:spcPct val="150000"/>
              </a:lnSpc>
            </a:pPr>
            <a:r>
              <a:rPr lang="en-US" altLang="es-ES" sz="1800" dirty="0">
                <a:latin typeface="Proxima Nova"/>
              </a:rPr>
              <a:t>In other programming languages it is common to have arguments passed to the function listed inside the brackets (). In Bash they are there only for decoration and you never put anything inside them.</a:t>
            </a:r>
          </a:p>
          <a:p>
            <a:pPr>
              <a:lnSpc>
                <a:spcPct val="150000"/>
              </a:lnSpc>
            </a:pPr>
            <a:r>
              <a:rPr lang="en-US" altLang="es-ES" sz="1800" dirty="0">
                <a:latin typeface="Proxima Nova"/>
              </a:rPr>
              <a:t>The function definition ( the actual function itself) must appear in the script before any calls to the function.</a:t>
            </a: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marL="0" indent="0">
              <a:lnSpc>
                <a:spcPct val="150000"/>
              </a:lnSpc>
              <a:buNone/>
            </a:pPr>
            <a:endParaRPr lang="en-US" altLang="es-ES" sz="1800" dirty="0">
              <a:latin typeface="Proxima Nova"/>
            </a:endParaRPr>
          </a:p>
          <a:p>
            <a:pPr marL="0" indent="0">
              <a:lnSpc>
                <a:spcPct val="150000"/>
              </a:lnSpc>
              <a:buNone/>
            </a:pPr>
            <a:r>
              <a:rPr lang="en-US" altLang="es-ES" sz="1800" dirty="0">
                <a:latin typeface="Proxima Nova"/>
              </a:rPr>
              <a:t>.</a:t>
            </a:r>
          </a:p>
          <a:p>
            <a:pPr marL="0" indent="0">
              <a:lnSpc>
                <a:spcPct val="150000"/>
              </a:lnSpc>
              <a:buNone/>
            </a:pPr>
            <a:endParaRPr lang="en-US" altLang="es-ES" sz="1800" dirty="0">
              <a:latin typeface="Proxima Nova"/>
            </a:endParaRPr>
          </a:p>
          <a:p>
            <a:pPr>
              <a:lnSpc>
                <a:spcPct val="150000"/>
              </a:lnSpc>
            </a:pPr>
            <a:endParaRPr lang="en-US" altLang="es-ES" sz="1800" dirty="0">
              <a:latin typeface="Proxima Nova"/>
            </a:endParaRPr>
          </a:p>
          <a:p>
            <a:pPr marL="0" indent="0">
              <a:lnSpc>
                <a:spcPct val="150000"/>
              </a:lnSpc>
              <a:buNone/>
            </a:pPr>
            <a:endParaRPr lang="en-US" altLang="es-ES" sz="1800" dirty="0">
              <a:latin typeface="Proxima Nova"/>
            </a:endParaRPr>
          </a:p>
        </p:txBody>
      </p:sp>
      <p:sp>
        <p:nvSpPr>
          <p:cNvPr id="10" name="PlaceHolder 3">
            <a:extLst>
              <a:ext uri="{FF2B5EF4-FFF2-40B4-BE49-F238E27FC236}">
                <a16:creationId xmlns:a16="http://schemas.microsoft.com/office/drawing/2014/main" id="{CE0C646A-BBAE-7096-693D-FDE136C916B0}"/>
              </a:ext>
            </a:extLst>
          </p:cNvPr>
          <p:cNvSpPr txBox="1">
            <a:spLocks/>
          </p:cNvSpPr>
          <p:nvPr/>
        </p:nvSpPr>
        <p:spPr>
          <a:xfrm>
            <a:off x="9012600" y="6753240"/>
            <a:ext cx="559440" cy="538560"/>
          </a:xfrm>
          <a:prstGeom prst="rect">
            <a:avLst/>
          </a:prstGeom>
          <a:noFill/>
          <a:ln w="0">
            <a:noFill/>
          </a:ln>
        </p:spPr>
        <p:txBody>
          <a:bodyPr lIns="90000" tIns="91440" rIns="90000" bIns="91440" anchor="ctr">
            <a:noAutofit/>
          </a:bodyPr>
          <a:lstStyle>
            <a:defPPr>
              <a:defRPr lang="es-ES"/>
            </a:defPPr>
            <a:lvl1pPr marL="0" indent="0" algn="r" defTabSz="914400" rtl="0" eaLnBrk="1" latinLnBrk="0" hangingPunct="1">
              <a:lnSpc>
                <a:spcPct val="100000"/>
              </a:lnSpc>
              <a:buNone/>
              <a:tabLst>
                <a:tab pos="0" algn="l"/>
              </a:tabLst>
              <a:defRPr lang="ca" sz="1000" b="0" strike="noStrike" kern="1200" spc="-1">
                <a:solidFill>
                  <a:schemeClr val="dk1"/>
                </a:solidFill>
                <a:latin typeface="Proxima Nova"/>
                <a:ea typeface="Proxima Nov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tab pos="0" algn="l"/>
              </a:tabLst>
              <a:defRPr/>
            </a:pPr>
            <a:fld id="{4CA55A60-F011-4E84-B41B-743C779C0AE6}" type="slidenum">
              <a:rPr kumimoji="0" lang="es-ES" sz="1000" b="0" i="0" u="none" strike="noStrike" kern="1200" cap="none" spc="-1" normalizeH="0" baseline="0" noProof="0" smtClean="0">
                <a:ln>
                  <a:noFill/>
                </a:ln>
                <a:solidFill>
                  <a:srgbClr val="202729"/>
                </a:solidFill>
                <a:effectLst/>
                <a:uLnTx/>
                <a:uFillTx/>
                <a:latin typeface="Proxima Nova"/>
                <a:cs typeface="DejaVu Sans"/>
              </a:rPr>
              <a:pPr marL="0" marR="0" lvl="0" indent="0" algn="r" defTabSz="914400" rtl="0" eaLnBrk="1" fontAlgn="auto" latinLnBrk="0" hangingPunct="1">
                <a:lnSpc>
                  <a:spcPct val="100000"/>
                </a:lnSpc>
                <a:spcBef>
                  <a:spcPts val="0"/>
                </a:spcBef>
                <a:spcAft>
                  <a:spcPts val="0"/>
                </a:spcAft>
                <a:buClrTx/>
                <a:buSzTx/>
                <a:buFontTx/>
                <a:buNone/>
                <a:tabLst>
                  <a:tab pos="0" algn="l"/>
                </a:tabLst>
                <a:defRPr/>
              </a:pPr>
              <a:t>77</a:t>
            </a:fld>
            <a:endParaRPr kumimoji="0" lang="es-ES" sz="1000" b="0" i="0" u="none" strike="noStrike" kern="1200" cap="none" spc="-1" normalizeH="0" baseline="0" noProof="0" dirty="0">
              <a:ln>
                <a:noFill/>
              </a:ln>
              <a:solidFill>
                <a:srgbClr val="000000"/>
              </a:solidFill>
              <a:effectLst/>
              <a:uLnTx/>
              <a:uFillTx/>
              <a:latin typeface="Times New Roman"/>
              <a:cs typeface="DejaVu Sans"/>
            </a:endParaRPr>
          </a:p>
        </p:txBody>
      </p:sp>
      <p:sp>
        <p:nvSpPr>
          <p:cNvPr id="9" name="Rectangle 1">
            <a:extLst>
              <a:ext uri="{FF2B5EF4-FFF2-40B4-BE49-F238E27FC236}">
                <a16:creationId xmlns:a16="http://schemas.microsoft.com/office/drawing/2014/main" id="{B3A8DB70-0754-F15C-43DA-7A17AC40AFF3}"/>
              </a:ext>
            </a:extLst>
          </p:cNvPr>
          <p:cNvSpPr>
            <a:spLocks noChangeArrowheads="1"/>
          </p:cNvSpPr>
          <p:nvPr/>
        </p:nvSpPr>
        <p:spPr bwMode="auto">
          <a:xfrm>
            <a:off x="791853" y="3037249"/>
            <a:ext cx="3091991" cy="1697901"/>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1" i="0" u="none" strike="noStrike" cap="none" normalizeH="0" baseline="0" dirty="0" err="1">
                <a:ln>
                  <a:noFill/>
                </a:ln>
                <a:solidFill>
                  <a:srgbClr val="880000"/>
                </a:solidFill>
                <a:effectLst/>
                <a:latin typeface="Proxima Nova"/>
              </a:rPr>
              <a:t>function_name</a:t>
            </a:r>
            <a:r>
              <a:rPr kumimoji="0" lang="es-ES" altLang="es-ES" b="0" i="0" u="none" strike="noStrike" cap="none" normalizeH="0" baseline="0" dirty="0">
                <a:ln>
                  <a:noFill/>
                </a:ln>
                <a:solidFill>
                  <a:srgbClr val="444444"/>
                </a:solidFill>
                <a:effectLst/>
                <a:latin typeface="Proxima Nova"/>
              </a:rPr>
              <a:t> ()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0" i="0" u="none" strike="noStrike" cap="none" normalizeH="0" baseline="0" dirty="0">
                <a:ln>
                  <a:noFill/>
                </a:ln>
                <a:solidFill>
                  <a:srgbClr val="444444"/>
                </a:solidFill>
                <a:effectLst/>
                <a:latin typeface="Proxima Nova"/>
              </a:rPr>
              <a:t>       &lt;</a:t>
            </a:r>
            <a:r>
              <a:rPr kumimoji="0" lang="es-ES" altLang="es-ES" b="0" i="0" u="none" strike="noStrike" cap="none" normalizeH="0" baseline="0" dirty="0" err="1">
                <a:ln>
                  <a:noFill/>
                </a:ln>
                <a:solidFill>
                  <a:srgbClr val="444444"/>
                </a:solidFill>
                <a:effectLst/>
                <a:latin typeface="Proxima Nova"/>
              </a:rPr>
              <a:t>commands</a:t>
            </a:r>
            <a:r>
              <a:rPr kumimoji="0" lang="es-ES" altLang="es-ES" b="0" i="0" u="none" strike="noStrike" cap="none" normalizeH="0" baseline="0" dirty="0">
                <a:ln>
                  <a:noFill/>
                </a:ln>
                <a:solidFill>
                  <a:srgbClr val="444444"/>
                </a:solidFill>
                <a:effectLst/>
                <a:latin typeface="Proxima Nova"/>
              </a:rPr>
              <a:t>&gt;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0" i="0" u="none" strike="noStrike" cap="none" normalizeH="0" baseline="0" dirty="0">
                <a:ln>
                  <a:noFill/>
                </a:ln>
                <a:solidFill>
                  <a:srgbClr val="444444"/>
                </a:solidFill>
                <a:effectLst/>
                <a:latin typeface="Proxima Nova"/>
              </a:rPr>
              <a:t>}</a:t>
            </a:r>
            <a:r>
              <a:rPr kumimoji="0" lang="es-ES" altLang="es-ES" b="0" i="0" u="none" strike="noStrike" cap="none" normalizeH="0" baseline="0" dirty="0">
                <a:ln>
                  <a:noFill/>
                </a:ln>
                <a:solidFill>
                  <a:schemeClr val="tx1"/>
                </a:solidFill>
                <a:effectLst/>
                <a:latin typeface="Proxima Nova"/>
              </a:rPr>
              <a:t> </a:t>
            </a:r>
          </a:p>
        </p:txBody>
      </p:sp>
      <p:sp>
        <p:nvSpPr>
          <p:cNvPr id="11" name="Rectangle 1">
            <a:extLst>
              <a:ext uri="{FF2B5EF4-FFF2-40B4-BE49-F238E27FC236}">
                <a16:creationId xmlns:a16="http://schemas.microsoft.com/office/drawing/2014/main" id="{8E4EA26C-4E58-5F07-0702-253936220F17}"/>
              </a:ext>
            </a:extLst>
          </p:cNvPr>
          <p:cNvSpPr>
            <a:spLocks noChangeArrowheads="1"/>
          </p:cNvSpPr>
          <p:nvPr/>
        </p:nvSpPr>
        <p:spPr bwMode="auto">
          <a:xfrm>
            <a:off x="5459691" y="3037248"/>
            <a:ext cx="3297809" cy="1697901"/>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lang="es-ES" altLang="es-ES" b="1" dirty="0" err="1">
                <a:solidFill>
                  <a:srgbClr val="880000"/>
                </a:solidFill>
                <a:latin typeface="Proxima Nova"/>
              </a:rPr>
              <a:t>f</a:t>
            </a:r>
            <a:r>
              <a:rPr kumimoji="0" lang="es-ES" altLang="es-ES" b="1" i="0" u="none" strike="noStrike" cap="none" normalizeH="0" baseline="0" dirty="0" err="1">
                <a:ln>
                  <a:noFill/>
                </a:ln>
                <a:solidFill>
                  <a:srgbClr val="880000"/>
                </a:solidFill>
                <a:effectLst/>
                <a:latin typeface="Proxima Nova"/>
              </a:rPr>
              <a:t>unction</a:t>
            </a:r>
            <a:r>
              <a:rPr kumimoji="0" lang="es-ES" altLang="es-ES" b="1" i="0" u="none" strike="noStrike" cap="none" normalizeH="0" baseline="0" dirty="0">
                <a:ln>
                  <a:noFill/>
                </a:ln>
                <a:solidFill>
                  <a:srgbClr val="880000"/>
                </a:solidFill>
                <a:effectLst/>
                <a:latin typeface="Proxima Nova"/>
              </a:rPr>
              <a:t> </a:t>
            </a:r>
            <a:r>
              <a:rPr kumimoji="0" lang="es-ES" altLang="es-ES" b="1" i="0" u="none" strike="noStrike" cap="none" normalizeH="0" baseline="0" dirty="0" err="1">
                <a:ln>
                  <a:noFill/>
                </a:ln>
                <a:solidFill>
                  <a:srgbClr val="880000"/>
                </a:solidFill>
                <a:effectLst/>
                <a:latin typeface="Proxima Nova"/>
              </a:rPr>
              <a:t>function_name</a:t>
            </a: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0" i="0" u="none" strike="noStrike" cap="none" normalizeH="0" baseline="0" dirty="0">
                <a:ln>
                  <a:noFill/>
                </a:ln>
                <a:solidFill>
                  <a:srgbClr val="444444"/>
                </a:solidFill>
                <a:effectLst/>
                <a:latin typeface="Proxima Nova"/>
              </a:rPr>
              <a:t>       &lt;</a:t>
            </a:r>
            <a:r>
              <a:rPr kumimoji="0" lang="es-ES" altLang="es-ES" b="0" i="0" u="none" strike="noStrike" cap="none" normalizeH="0" baseline="0" dirty="0" err="1">
                <a:ln>
                  <a:noFill/>
                </a:ln>
                <a:solidFill>
                  <a:srgbClr val="444444"/>
                </a:solidFill>
                <a:effectLst/>
                <a:latin typeface="Proxima Nova"/>
              </a:rPr>
              <a:t>commands</a:t>
            </a:r>
            <a:r>
              <a:rPr kumimoji="0" lang="es-ES" altLang="es-ES" b="0" i="0" u="none" strike="noStrike" cap="none" normalizeH="0" baseline="0" dirty="0">
                <a:ln>
                  <a:noFill/>
                </a:ln>
                <a:solidFill>
                  <a:srgbClr val="444444"/>
                </a:solidFill>
                <a:effectLst/>
                <a:latin typeface="Proxima Nova"/>
              </a:rPr>
              <a:t>&gt;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0" i="0" u="none" strike="noStrike" cap="none" normalizeH="0" baseline="0" dirty="0">
                <a:ln>
                  <a:noFill/>
                </a:ln>
                <a:solidFill>
                  <a:srgbClr val="444444"/>
                </a:solidFill>
                <a:effectLst/>
                <a:latin typeface="Proxima Nova"/>
              </a:rPr>
              <a:t>}</a:t>
            </a:r>
            <a:r>
              <a:rPr kumimoji="0" lang="es-ES" altLang="es-ES" b="0" i="0" u="none" strike="noStrike" cap="none" normalizeH="0" baseline="0" dirty="0">
                <a:ln>
                  <a:noFill/>
                </a:ln>
                <a:solidFill>
                  <a:schemeClr val="tx1"/>
                </a:solidFill>
                <a:effectLst/>
                <a:latin typeface="Proxima Nova"/>
              </a:rPr>
              <a:t> </a:t>
            </a:r>
          </a:p>
        </p:txBody>
      </p:sp>
    </p:spTree>
    <p:extLst>
      <p:ext uri="{BB962C8B-B14F-4D97-AF65-F5344CB8AC3E}">
        <p14:creationId xmlns:p14="http://schemas.microsoft.com/office/powerpoint/2010/main" val="18156663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7762" name="Rectangle 2">
            <a:extLst>
              <a:ext uri="{FF2B5EF4-FFF2-40B4-BE49-F238E27FC236}">
                <a16:creationId xmlns:a16="http://schemas.microsoft.com/office/drawing/2014/main" id="{DA9CD30C-4B00-7ED6-EFFA-B5DFFBB6F18B}"/>
              </a:ext>
            </a:extLst>
          </p:cNvPr>
          <p:cNvSpPr>
            <a:spLocks noGrp="1" noChangeArrowheads="1"/>
          </p:cNvSpPr>
          <p:nvPr>
            <p:ph type="title"/>
          </p:nvPr>
        </p:nvSpPr>
        <p:spPr>
          <a:xfrm>
            <a:off x="533400" y="258763"/>
            <a:ext cx="9144000" cy="808037"/>
          </a:xfrm>
        </p:spPr>
        <p:txBody>
          <a:bodyPr/>
          <a:lstStyle/>
          <a:p>
            <a:r>
              <a:rPr lang="en-US" altLang="es-ES" sz="2800" spc="-1" dirty="0">
                <a:solidFill>
                  <a:schemeClr val="dk1"/>
                </a:solidFill>
                <a:latin typeface="Proxima Nova"/>
              </a:rPr>
              <a:t>Functions ( II)</a:t>
            </a:r>
          </a:p>
        </p:txBody>
      </p:sp>
      <p:sp>
        <p:nvSpPr>
          <p:cNvPr id="2677763" name="Rectangle 3">
            <a:extLst>
              <a:ext uri="{FF2B5EF4-FFF2-40B4-BE49-F238E27FC236}">
                <a16:creationId xmlns:a16="http://schemas.microsoft.com/office/drawing/2014/main" id="{B7C1E9EF-072E-BAC4-432B-CC30825CAF30}"/>
              </a:ext>
            </a:extLst>
          </p:cNvPr>
          <p:cNvSpPr>
            <a:spLocks noGrp="1" noChangeArrowheads="1"/>
          </p:cNvSpPr>
          <p:nvPr>
            <p:ph type="body" idx="1"/>
          </p:nvPr>
        </p:nvSpPr>
        <p:spPr>
          <a:xfrm>
            <a:off x="533400" y="1078044"/>
            <a:ext cx="8554039" cy="535757"/>
          </a:xfrm>
        </p:spPr>
        <p:txBody>
          <a:bodyPr>
            <a:noAutofit/>
          </a:bodyPr>
          <a:lstStyle/>
          <a:p>
            <a:pPr>
              <a:lnSpc>
                <a:spcPct val="150000"/>
              </a:lnSpc>
            </a:pPr>
            <a:r>
              <a:rPr lang="en-US" altLang="es-ES" sz="1800" dirty="0">
                <a:latin typeface="Proxima Nova"/>
              </a:rPr>
              <a:t>Example simple function :</a:t>
            </a:r>
            <a:r>
              <a:rPr lang="es-ES" altLang="es-ES" sz="1800" dirty="0">
                <a:latin typeface="Proxima Nova"/>
              </a:rPr>
              <a:t> </a:t>
            </a: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marL="0" indent="0">
              <a:lnSpc>
                <a:spcPct val="150000"/>
              </a:lnSpc>
              <a:buNone/>
            </a:pPr>
            <a:endParaRPr lang="en-US" altLang="es-ES" sz="1800" dirty="0">
              <a:latin typeface="Proxima Nova"/>
            </a:endParaRPr>
          </a:p>
          <a:p>
            <a:pPr marL="0" indent="0">
              <a:lnSpc>
                <a:spcPct val="150000"/>
              </a:lnSpc>
              <a:buNone/>
            </a:pPr>
            <a:r>
              <a:rPr lang="en-US" altLang="es-ES" sz="1800" dirty="0">
                <a:latin typeface="Proxima Nova"/>
              </a:rPr>
              <a:t>.</a:t>
            </a:r>
          </a:p>
          <a:p>
            <a:pPr marL="0" indent="0">
              <a:lnSpc>
                <a:spcPct val="150000"/>
              </a:lnSpc>
              <a:buNone/>
            </a:pPr>
            <a:endParaRPr lang="en-US" altLang="es-ES" sz="1800" dirty="0">
              <a:latin typeface="Proxima Nova"/>
            </a:endParaRPr>
          </a:p>
          <a:p>
            <a:pPr>
              <a:lnSpc>
                <a:spcPct val="150000"/>
              </a:lnSpc>
            </a:pPr>
            <a:endParaRPr lang="en-US" altLang="es-ES" sz="1800" dirty="0">
              <a:latin typeface="Proxima Nova"/>
            </a:endParaRPr>
          </a:p>
          <a:p>
            <a:pPr marL="0" indent="0">
              <a:lnSpc>
                <a:spcPct val="150000"/>
              </a:lnSpc>
              <a:buNone/>
            </a:pPr>
            <a:endParaRPr lang="en-US" altLang="es-ES" sz="1800" dirty="0">
              <a:latin typeface="Proxima Nova"/>
            </a:endParaRPr>
          </a:p>
        </p:txBody>
      </p:sp>
      <p:sp>
        <p:nvSpPr>
          <p:cNvPr id="10" name="PlaceHolder 3">
            <a:extLst>
              <a:ext uri="{FF2B5EF4-FFF2-40B4-BE49-F238E27FC236}">
                <a16:creationId xmlns:a16="http://schemas.microsoft.com/office/drawing/2014/main" id="{CE0C646A-BBAE-7096-693D-FDE136C916B0}"/>
              </a:ext>
            </a:extLst>
          </p:cNvPr>
          <p:cNvSpPr txBox="1">
            <a:spLocks/>
          </p:cNvSpPr>
          <p:nvPr/>
        </p:nvSpPr>
        <p:spPr>
          <a:xfrm>
            <a:off x="9012600" y="6753240"/>
            <a:ext cx="559440" cy="538560"/>
          </a:xfrm>
          <a:prstGeom prst="rect">
            <a:avLst/>
          </a:prstGeom>
          <a:noFill/>
          <a:ln w="0">
            <a:noFill/>
          </a:ln>
        </p:spPr>
        <p:txBody>
          <a:bodyPr lIns="90000" tIns="91440" rIns="90000" bIns="91440" anchor="ctr">
            <a:noAutofit/>
          </a:bodyPr>
          <a:lstStyle>
            <a:defPPr>
              <a:defRPr lang="es-ES"/>
            </a:defPPr>
            <a:lvl1pPr marL="0" indent="0" algn="r" defTabSz="914400" rtl="0" eaLnBrk="1" latinLnBrk="0" hangingPunct="1">
              <a:lnSpc>
                <a:spcPct val="100000"/>
              </a:lnSpc>
              <a:buNone/>
              <a:tabLst>
                <a:tab pos="0" algn="l"/>
              </a:tabLst>
              <a:defRPr lang="ca" sz="1000" b="0" strike="noStrike" kern="1200" spc="-1">
                <a:solidFill>
                  <a:schemeClr val="dk1"/>
                </a:solidFill>
                <a:latin typeface="Proxima Nova"/>
                <a:ea typeface="Proxima Nov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tab pos="0" algn="l"/>
              </a:tabLst>
              <a:defRPr/>
            </a:pPr>
            <a:fld id="{4CA55A60-F011-4E84-B41B-743C779C0AE6}" type="slidenum">
              <a:rPr kumimoji="0" lang="es-ES" sz="1000" b="0" i="0" u="none" strike="noStrike" kern="1200" cap="none" spc="-1" normalizeH="0" baseline="0" noProof="0" smtClean="0">
                <a:ln>
                  <a:noFill/>
                </a:ln>
                <a:solidFill>
                  <a:srgbClr val="202729"/>
                </a:solidFill>
                <a:effectLst/>
                <a:uLnTx/>
                <a:uFillTx/>
                <a:latin typeface="Proxima Nova"/>
                <a:cs typeface="DejaVu Sans"/>
              </a:rPr>
              <a:pPr marL="0" marR="0" lvl="0" indent="0" algn="r" defTabSz="914400" rtl="0" eaLnBrk="1" fontAlgn="auto" latinLnBrk="0" hangingPunct="1">
                <a:lnSpc>
                  <a:spcPct val="100000"/>
                </a:lnSpc>
                <a:spcBef>
                  <a:spcPts val="0"/>
                </a:spcBef>
                <a:spcAft>
                  <a:spcPts val="0"/>
                </a:spcAft>
                <a:buClrTx/>
                <a:buSzTx/>
                <a:buFontTx/>
                <a:buNone/>
                <a:tabLst>
                  <a:tab pos="0" algn="l"/>
                </a:tabLst>
                <a:defRPr/>
              </a:pPr>
              <a:t>78</a:t>
            </a:fld>
            <a:endParaRPr kumimoji="0" lang="es-ES" sz="1000" b="0" i="0" u="none" strike="noStrike" kern="1200" cap="none" spc="-1" normalizeH="0" baseline="0" noProof="0" dirty="0">
              <a:ln>
                <a:noFill/>
              </a:ln>
              <a:solidFill>
                <a:srgbClr val="000000"/>
              </a:solidFill>
              <a:effectLst/>
              <a:uLnTx/>
              <a:uFillTx/>
              <a:latin typeface="Times New Roman"/>
              <a:cs typeface="DejaVu Sans"/>
            </a:endParaRPr>
          </a:p>
        </p:txBody>
      </p:sp>
      <p:sp>
        <p:nvSpPr>
          <p:cNvPr id="2" name="Rectangle 1">
            <a:extLst>
              <a:ext uri="{FF2B5EF4-FFF2-40B4-BE49-F238E27FC236}">
                <a16:creationId xmlns:a16="http://schemas.microsoft.com/office/drawing/2014/main" id="{A60220AE-1027-5762-C3F7-EFE23B3B509C}"/>
              </a:ext>
            </a:extLst>
          </p:cNvPr>
          <p:cNvSpPr>
            <a:spLocks noChangeArrowheads="1"/>
          </p:cNvSpPr>
          <p:nvPr/>
        </p:nvSpPr>
        <p:spPr bwMode="auto">
          <a:xfrm>
            <a:off x="1121789" y="1834631"/>
            <a:ext cx="5326144" cy="2944396"/>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0" i="0" u="none" strike="noStrike" cap="none" normalizeH="0" baseline="0" dirty="0">
                <a:ln>
                  <a:noFill/>
                </a:ln>
                <a:solidFill>
                  <a:srgbClr val="888888"/>
                </a:solidFill>
                <a:effectLst/>
                <a:latin typeface="Proxima Nova"/>
              </a:rPr>
              <a:t>#!/bin/bash</a:t>
            </a: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0" i="0" u="none" strike="noStrike" cap="none" normalizeH="0" baseline="0" dirty="0">
                <a:ln>
                  <a:noFill/>
                </a:ln>
                <a:solidFill>
                  <a:srgbClr val="888888"/>
                </a:solidFill>
                <a:effectLst/>
                <a:latin typeface="Proxima Nova"/>
              </a:rPr>
              <a:t># Basic </a:t>
            </a:r>
            <a:r>
              <a:rPr kumimoji="0" lang="es-ES" altLang="es-ES" b="0" i="0" u="none" strike="noStrike" cap="none" normalizeH="0" baseline="0" dirty="0" err="1">
                <a:ln>
                  <a:noFill/>
                </a:ln>
                <a:solidFill>
                  <a:srgbClr val="888888"/>
                </a:solidFill>
                <a:effectLst/>
                <a:latin typeface="Proxima Nova"/>
              </a:rPr>
              <a:t>function</a:t>
            </a: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1" i="0" u="none" strike="noStrike" cap="none" normalizeH="0" baseline="0" dirty="0" err="1">
                <a:ln>
                  <a:noFill/>
                </a:ln>
                <a:solidFill>
                  <a:srgbClr val="880000"/>
                </a:solidFill>
                <a:effectLst/>
                <a:latin typeface="Proxima Nova"/>
              </a:rPr>
              <a:t>print_something</a:t>
            </a:r>
            <a:r>
              <a:rPr kumimoji="0" lang="es-ES" altLang="es-ES" b="0" i="0" u="none" strike="noStrike" cap="none" normalizeH="0" baseline="0" dirty="0">
                <a:ln>
                  <a:noFill/>
                </a:ln>
                <a:solidFill>
                  <a:srgbClr val="444444"/>
                </a:solidFill>
                <a:effectLst/>
                <a:latin typeface="Proxima Nova"/>
              </a:rPr>
              <a:t> () { </a:t>
            </a:r>
          </a:p>
          <a:p>
            <a:pPr marL="0" marR="0" lvl="0" indent="0" algn="l" defTabSz="914400" rtl="0" eaLnBrk="0" fontAlgn="base" latinLnBrk="0" hangingPunct="0">
              <a:lnSpc>
                <a:spcPct val="150000"/>
              </a:lnSpc>
              <a:spcBef>
                <a:spcPct val="0"/>
              </a:spcBef>
              <a:spcAft>
                <a:spcPct val="0"/>
              </a:spcAft>
              <a:buClrTx/>
              <a:buSzTx/>
              <a:buFontTx/>
              <a:buNone/>
              <a:tabLst/>
            </a:pPr>
            <a:r>
              <a:rPr lang="es-ES" altLang="es-ES" dirty="0">
                <a:solidFill>
                  <a:srgbClr val="444444"/>
                </a:solidFill>
                <a:latin typeface="Proxima Nova"/>
              </a:rPr>
              <a:t>	</a:t>
            </a:r>
            <a:r>
              <a:rPr kumimoji="0" lang="es-ES" altLang="es-ES" b="0" i="0" u="none" strike="noStrike" cap="none" normalizeH="0" baseline="0" dirty="0">
                <a:ln>
                  <a:noFill/>
                </a:ln>
                <a:solidFill>
                  <a:srgbClr val="397300"/>
                </a:solidFill>
                <a:effectLst/>
                <a:latin typeface="Proxima Nova"/>
              </a:rPr>
              <a:t>echo</a:t>
            </a:r>
            <a:r>
              <a:rPr kumimoji="0" lang="es-ES" altLang="es-ES" b="0" i="0" u="none" strike="noStrike" cap="none" normalizeH="0" baseline="0" dirty="0">
                <a:ln>
                  <a:noFill/>
                </a:ln>
                <a:solidFill>
                  <a:srgbClr val="444444"/>
                </a:solidFill>
                <a:effectLst/>
                <a:latin typeface="Proxima Nova"/>
              </a:rPr>
              <a:t> </a:t>
            </a:r>
            <a:r>
              <a:rPr kumimoji="0" lang="es-ES" altLang="es-ES" b="0" i="0" u="none" strike="noStrike" cap="none" normalizeH="0" baseline="0" dirty="0" err="1">
                <a:ln>
                  <a:noFill/>
                </a:ln>
                <a:solidFill>
                  <a:srgbClr val="444444"/>
                </a:solidFill>
                <a:effectLst/>
                <a:latin typeface="Proxima Nova"/>
              </a:rPr>
              <a:t>Hello</a:t>
            </a:r>
            <a:r>
              <a:rPr kumimoji="0" lang="es-ES" altLang="es-ES" b="0" i="0" u="none" strike="noStrike" cap="none" normalizeH="0" baseline="0" dirty="0">
                <a:ln>
                  <a:noFill/>
                </a:ln>
                <a:solidFill>
                  <a:srgbClr val="444444"/>
                </a:solidFill>
                <a:effectLst/>
                <a:latin typeface="Proxima Nova"/>
              </a:rPr>
              <a:t> I am a </a:t>
            </a:r>
            <a:r>
              <a:rPr kumimoji="0" lang="es-ES" altLang="es-ES" b="1" i="0" u="none" strike="noStrike" cap="none" normalizeH="0" baseline="0" dirty="0" err="1">
                <a:ln>
                  <a:noFill/>
                </a:ln>
                <a:solidFill>
                  <a:srgbClr val="444444"/>
                </a:solidFill>
                <a:effectLst/>
                <a:latin typeface="Proxima Nova"/>
              </a:rPr>
              <a:t>function</a:t>
            </a: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0" i="0" u="none" strike="noStrike" cap="none" normalizeH="0" baseline="0" dirty="0" err="1">
                <a:ln>
                  <a:noFill/>
                </a:ln>
                <a:solidFill>
                  <a:srgbClr val="397300"/>
                </a:solidFill>
                <a:effectLst/>
                <a:latin typeface="Proxima Nova"/>
              </a:rPr>
              <a:t>print</a:t>
            </a:r>
            <a:r>
              <a:rPr kumimoji="0" lang="es-ES" altLang="es-ES" b="0" i="0" u="none" strike="noStrike" cap="none" normalizeH="0" baseline="0" dirty="0" err="1">
                <a:ln>
                  <a:noFill/>
                </a:ln>
                <a:solidFill>
                  <a:srgbClr val="444444"/>
                </a:solidFill>
                <a:effectLst/>
                <a:latin typeface="Proxima Nova"/>
              </a:rPr>
              <a:t>_something</a:t>
            </a: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0" i="0" u="none" strike="noStrike" cap="none" normalizeH="0" baseline="0" dirty="0" err="1">
                <a:ln>
                  <a:noFill/>
                </a:ln>
                <a:solidFill>
                  <a:srgbClr val="397300"/>
                </a:solidFill>
                <a:effectLst/>
                <a:latin typeface="Proxima Nova"/>
              </a:rPr>
              <a:t>print</a:t>
            </a:r>
            <a:r>
              <a:rPr kumimoji="0" lang="es-ES" altLang="es-ES" b="0" i="0" u="none" strike="noStrike" cap="none" normalizeH="0" baseline="0" dirty="0" err="1">
                <a:ln>
                  <a:noFill/>
                </a:ln>
                <a:solidFill>
                  <a:srgbClr val="444444"/>
                </a:solidFill>
                <a:effectLst/>
                <a:latin typeface="Proxima Nova"/>
              </a:rPr>
              <a:t>_something</a:t>
            </a:r>
            <a:r>
              <a:rPr kumimoji="0" lang="es-ES" altLang="es-ES" b="0" i="0" u="none" strike="noStrike" cap="none" normalizeH="0" baseline="0" dirty="0">
                <a:ln>
                  <a:noFill/>
                </a:ln>
                <a:solidFill>
                  <a:schemeClr val="tx1"/>
                </a:solidFill>
                <a:effectLst/>
                <a:latin typeface="Proxima Nova"/>
              </a:rPr>
              <a:t> </a:t>
            </a:r>
          </a:p>
        </p:txBody>
      </p:sp>
    </p:spTree>
    <p:extLst>
      <p:ext uri="{BB962C8B-B14F-4D97-AF65-F5344CB8AC3E}">
        <p14:creationId xmlns:p14="http://schemas.microsoft.com/office/powerpoint/2010/main" val="24748779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7762" name="Rectangle 2">
            <a:extLst>
              <a:ext uri="{FF2B5EF4-FFF2-40B4-BE49-F238E27FC236}">
                <a16:creationId xmlns:a16="http://schemas.microsoft.com/office/drawing/2014/main" id="{DA9CD30C-4B00-7ED6-EFFA-B5DFFBB6F18B}"/>
              </a:ext>
            </a:extLst>
          </p:cNvPr>
          <p:cNvSpPr>
            <a:spLocks noGrp="1" noChangeArrowheads="1"/>
          </p:cNvSpPr>
          <p:nvPr>
            <p:ph type="title"/>
          </p:nvPr>
        </p:nvSpPr>
        <p:spPr>
          <a:xfrm>
            <a:off x="533400" y="258763"/>
            <a:ext cx="9144000" cy="808037"/>
          </a:xfrm>
        </p:spPr>
        <p:txBody>
          <a:bodyPr/>
          <a:lstStyle/>
          <a:p>
            <a:r>
              <a:rPr lang="en-US" altLang="es-ES" sz="2800" spc="-1" dirty="0">
                <a:solidFill>
                  <a:schemeClr val="dk1"/>
                </a:solidFill>
                <a:latin typeface="Proxima Nova"/>
              </a:rPr>
              <a:t>Functions ( III)</a:t>
            </a:r>
          </a:p>
        </p:txBody>
      </p:sp>
      <p:sp>
        <p:nvSpPr>
          <p:cNvPr id="2677763" name="Rectangle 3">
            <a:extLst>
              <a:ext uri="{FF2B5EF4-FFF2-40B4-BE49-F238E27FC236}">
                <a16:creationId xmlns:a16="http://schemas.microsoft.com/office/drawing/2014/main" id="{B7C1E9EF-072E-BAC4-432B-CC30825CAF30}"/>
              </a:ext>
            </a:extLst>
          </p:cNvPr>
          <p:cNvSpPr>
            <a:spLocks noGrp="1" noChangeArrowheads="1"/>
          </p:cNvSpPr>
          <p:nvPr>
            <p:ph type="body" idx="1"/>
          </p:nvPr>
        </p:nvSpPr>
        <p:spPr>
          <a:xfrm>
            <a:off x="533400" y="1078044"/>
            <a:ext cx="8554039" cy="535757"/>
          </a:xfrm>
        </p:spPr>
        <p:txBody>
          <a:bodyPr>
            <a:noAutofit/>
          </a:bodyPr>
          <a:lstStyle/>
          <a:p>
            <a:pPr>
              <a:lnSpc>
                <a:spcPct val="150000"/>
              </a:lnSpc>
            </a:pPr>
            <a:r>
              <a:rPr lang="en-US" altLang="es-ES" sz="1800" dirty="0">
                <a:latin typeface="Proxima Nova"/>
              </a:rPr>
              <a:t>Passing Arguments: t is often the case that we would like the function to process some data for us. </a:t>
            </a:r>
          </a:p>
          <a:p>
            <a:pPr>
              <a:lnSpc>
                <a:spcPct val="150000"/>
              </a:lnSpc>
            </a:pPr>
            <a:r>
              <a:rPr lang="en-US" altLang="es-ES" sz="1800" dirty="0">
                <a:latin typeface="Proxima Nova"/>
              </a:rPr>
              <a:t>We may send data to the function in a similar way to passing command line arguments to a script. We supply the arguments directly after the function name. Within the function they are accessible as $1, $2, etc.</a:t>
            </a:r>
            <a:endParaRPr lang="es-ES" altLang="es-ES" sz="1800" dirty="0">
              <a:latin typeface="Proxima Nova"/>
            </a:endParaRP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marL="0" indent="0">
              <a:lnSpc>
                <a:spcPct val="150000"/>
              </a:lnSpc>
              <a:buNone/>
            </a:pPr>
            <a:endParaRPr lang="en-US" altLang="es-ES" sz="1800" dirty="0">
              <a:latin typeface="Proxima Nova"/>
            </a:endParaRPr>
          </a:p>
          <a:p>
            <a:pPr marL="0" indent="0">
              <a:lnSpc>
                <a:spcPct val="150000"/>
              </a:lnSpc>
              <a:buNone/>
            </a:pPr>
            <a:r>
              <a:rPr lang="en-US" altLang="es-ES" sz="1800" dirty="0">
                <a:latin typeface="Proxima Nova"/>
              </a:rPr>
              <a:t>.</a:t>
            </a:r>
          </a:p>
          <a:p>
            <a:pPr marL="0" indent="0">
              <a:lnSpc>
                <a:spcPct val="150000"/>
              </a:lnSpc>
              <a:buNone/>
            </a:pPr>
            <a:endParaRPr lang="en-US" altLang="es-ES" sz="1800" dirty="0">
              <a:latin typeface="Proxima Nova"/>
            </a:endParaRPr>
          </a:p>
          <a:p>
            <a:pPr>
              <a:lnSpc>
                <a:spcPct val="150000"/>
              </a:lnSpc>
            </a:pPr>
            <a:endParaRPr lang="en-US" altLang="es-ES" sz="1800" dirty="0">
              <a:latin typeface="Proxima Nova"/>
            </a:endParaRPr>
          </a:p>
          <a:p>
            <a:pPr marL="0" indent="0">
              <a:lnSpc>
                <a:spcPct val="150000"/>
              </a:lnSpc>
              <a:buNone/>
            </a:pPr>
            <a:endParaRPr lang="en-US" altLang="es-ES" sz="1800" dirty="0">
              <a:latin typeface="Proxima Nova"/>
            </a:endParaRPr>
          </a:p>
        </p:txBody>
      </p:sp>
      <p:sp>
        <p:nvSpPr>
          <p:cNvPr id="10" name="PlaceHolder 3">
            <a:extLst>
              <a:ext uri="{FF2B5EF4-FFF2-40B4-BE49-F238E27FC236}">
                <a16:creationId xmlns:a16="http://schemas.microsoft.com/office/drawing/2014/main" id="{CE0C646A-BBAE-7096-693D-FDE136C916B0}"/>
              </a:ext>
            </a:extLst>
          </p:cNvPr>
          <p:cNvSpPr txBox="1">
            <a:spLocks/>
          </p:cNvSpPr>
          <p:nvPr/>
        </p:nvSpPr>
        <p:spPr>
          <a:xfrm>
            <a:off x="9012600" y="6753240"/>
            <a:ext cx="559440" cy="538560"/>
          </a:xfrm>
          <a:prstGeom prst="rect">
            <a:avLst/>
          </a:prstGeom>
          <a:noFill/>
          <a:ln w="0">
            <a:noFill/>
          </a:ln>
        </p:spPr>
        <p:txBody>
          <a:bodyPr lIns="90000" tIns="91440" rIns="90000" bIns="91440" anchor="ctr">
            <a:noAutofit/>
          </a:bodyPr>
          <a:lstStyle>
            <a:defPPr>
              <a:defRPr lang="es-ES"/>
            </a:defPPr>
            <a:lvl1pPr marL="0" indent="0" algn="r" defTabSz="914400" rtl="0" eaLnBrk="1" latinLnBrk="0" hangingPunct="1">
              <a:lnSpc>
                <a:spcPct val="100000"/>
              </a:lnSpc>
              <a:buNone/>
              <a:tabLst>
                <a:tab pos="0" algn="l"/>
              </a:tabLst>
              <a:defRPr lang="ca" sz="1000" b="0" strike="noStrike" kern="1200" spc="-1">
                <a:solidFill>
                  <a:schemeClr val="dk1"/>
                </a:solidFill>
                <a:latin typeface="Proxima Nova"/>
                <a:ea typeface="Proxima Nov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tab pos="0" algn="l"/>
              </a:tabLst>
              <a:defRPr/>
            </a:pPr>
            <a:fld id="{4CA55A60-F011-4E84-B41B-743C779C0AE6}" type="slidenum">
              <a:rPr kumimoji="0" lang="es-ES" sz="1000" b="0" i="0" u="none" strike="noStrike" kern="1200" cap="none" spc="-1" normalizeH="0" baseline="0" noProof="0" smtClean="0">
                <a:ln>
                  <a:noFill/>
                </a:ln>
                <a:solidFill>
                  <a:srgbClr val="202729"/>
                </a:solidFill>
                <a:effectLst/>
                <a:uLnTx/>
                <a:uFillTx/>
                <a:latin typeface="Proxima Nova"/>
                <a:cs typeface="DejaVu Sans"/>
              </a:rPr>
              <a:pPr marL="0" marR="0" lvl="0" indent="0" algn="r" defTabSz="914400" rtl="0" eaLnBrk="1" fontAlgn="auto" latinLnBrk="0" hangingPunct="1">
                <a:lnSpc>
                  <a:spcPct val="100000"/>
                </a:lnSpc>
                <a:spcBef>
                  <a:spcPts val="0"/>
                </a:spcBef>
                <a:spcAft>
                  <a:spcPts val="0"/>
                </a:spcAft>
                <a:buClrTx/>
                <a:buSzTx/>
                <a:buFontTx/>
                <a:buNone/>
                <a:tabLst>
                  <a:tab pos="0" algn="l"/>
                </a:tabLst>
                <a:defRPr/>
              </a:pPr>
              <a:t>79</a:t>
            </a:fld>
            <a:endParaRPr kumimoji="0" lang="es-ES" sz="1000" b="0" i="0" u="none" strike="noStrike" kern="1200" cap="none" spc="-1" normalizeH="0" baseline="0" noProof="0" dirty="0">
              <a:ln>
                <a:noFill/>
              </a:ln>
              <a:solidFill>
                <a:srgbClr val="000000"/>
              </a:solidFill>
              <a:effectLst/>
              <a:uLnTx/>
              <a:uFillTx/>
              <a:latin typeface="Times New Roman"/>
              <a:cs typeface="DejaVu Sans"/>
            </a:endParaRPr>
          </a:p>
        </p:txBody>
      </p:sp>
      <p:sp>
        <p:nvSpPr>
          <p:cNvPr id="3" name="Rectangle 2">
            <a:extLst>
              <a:ext uri="{FF2B5EF4-FFF2-40B4-BE49-F238E27FC236}">
                <a16:creationId xmlns:a16="http://schemas.microsoft.com/office/drawing/2014/main" id="{5598B479-4955-A423-2256-BF17C870B903}"/>
              </a:ext>
            </a:extLst>
          </p:cNvPr>
          <p:cNvSpPr>
            <a:spLocks noChangeArrowheads="1"/>
          </p:cNvSpPr>
          <p:nvPr/>
        </p:nvSpPr>
        <p:spPr bwMode="auto">
          <a:xfrm>
            <a:off x="1866988" y="3553614"/>
            <a:ext cx="5278529" cy="2944396"/>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0" i="0" u="none" strike="noStrike" cap="none" normalizeH="0" baseline="0" dirty="0">
                <a:ln>
                  <a:noFill/>
                </a:ln>
                <a:solidFill>
                  <a:srgbClr val="1F7199"/>
                </a:solidFill>
                <a:effectLst/>
                <a:latin typeface="Proxima Nova"/>
              </a:rPr>
              <a:t>#!/bin/bash</a:t>
            </a: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0" i="0" u="none" strike="noStrike" cap="none" normalizeH="0" baseline="0" dirty="0">
                <a:ln>
                  <a:noFill/>
                </a:ln>
                <a:solidFill>
                  <a:srgbClr val="888888"/>
                </a:solidFill>
                <a:effectLst/>
                <a:latin typeface="Proxima Nova"/>
              </a:rPr>
              <a:t># Passing </a:t>
            </a:r>
            <a:r>
              <a:rPr kumimoji="0" lang="es-ES" altLang="es-ES" b="0" i="0" u="none" strike="noStrike" cap="none" normalizeH="0" baseline="0" dirty="0" err="1">
                <a:ln>
                  <a:noFill/>
                </a:ln>
                <a:solidFill>
                  <a:srgbClr val="888888"/>
                </a:solidFill>
                <a:effectLst/>
                <a:latin typeface="Proxima Nova"/>
              </a:rPr>
              <a:t>arguments</a:t>
            </a:r>
            <a:r>
              <a:rPr kumimoji="0" lang="es-ES" altLang="es-ES" b="0" i="0" u="none" strike="noStrike" cap="none" normalizeH="0" baseline="0" dirty="0">
                <a:ln>
                  <a:noFill/>
                </a:ln>
                <a:solidFill>
                  <a:srgbClr val="888888"/>
                </a:solidFill>
                <a:effectLst/>
                <a:latin typeface="Proxima Nova"/>
              </a:rPr>
              <a:t> </a:t>
            </a:r>
            <a:r>
              <a:rPr kumimoji="0" lang="es-ES" altLang="es-ES" b="0" i="0" u="none" strike="noStrike" cap="none" normalizeH="0" baseline="0" dirty="0" err="1">
                <a:ln>
                  <a:noFill/>
                </a:ln>
                <a:solidFill>
                  <a:srgbClr val="888888"/>
                </a:solidFill>
                <a:effectLst/>
                <a:latin typeface="Proxima Nova"/>
              </a:rPr>
              <a:t>to</a:t>
            </a:r>
            <a:r>
              <a:rPr kumimoji="0" lang="es-ES" altLang="es-ES" b="0" i="0" u="none" strike="noStrike" cap="none" normalizeH="0" baseline="0" dirty="0">
                <a:ln>
                  <a:noFill/>
                </a:ln>
                <a:solidFill>
                  <a:srgbClr val="888888"/>
                </a:solidFill>
                <a:effectLst/>
                <a:latin typeface="Proxima Nova"/>
              </a:rPr>
              <a:t> a </a:t>
            </a:r>
            <a:r>
              <a:rPr kumimoji="0" lang="es-ES" altLang="es-ES" b="0" i="0" u="none" strike="noStrike" cap="none" normalizeH="0" baseline="0" dirty="0" err="1">
                <a:ln>
                  <a:noFill/>
                </a:ln>
                <a:solidFill>
                  <a:srgbClr val="888888"/>
                </a:solidFill>
                <a:effectLst/>
                <a:latin typeface="Proxima Nova"/>
              </a:rPr>
              <a:t>function</a:t>
            </a: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1" i="0" u="none" strike="noStrike" cap="none" normalizeH="0" baseline="0" dirty="0" err="1">
                <a:ln>
                  <a:noFill/>
                </a:ln>
                <a:solidFill>
                  <a:srgbClr val="880000"/>
                </a:solidFill>
                <a:effectLst/>
                <a:latin typeface="Proxima Nova"/>
              </a:rPr>
              <a:t>print_something</a:t>
            </a:r>
            <a:r>
              <a:rPr kumimoji="0" lang="es-ES" altLang="es-ES" b="0" i="0" u="none" strike="noStrike" cap="none" normalizeH="0" baseline="0" dirty="0">
                <a:ln>
                  <a:noFill/>
                </a:ln>
                <a:solidFill>
                  <a:srgbClr val="444444"/>
                </a:solidFill>
                <a:effectLst/>
                <a:latin typeface="Proxima Nova"/>
              </a:rPr>
              <a:t> ()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lang="es-ES" altLang="es-ES" dirty="0">
                <a:solidFill>
                  <a:srgbClr val="444444"/>
                </a:solidFill>
                <a:latin typeface="Proxima Nova"/>
              </a:rPr>
              <a:t>	</a:t>
            </a:r>
            <a:r>
              <a:rPr kumimoji="0" lang="es-ES" altLang="es-ES" b="0" i="0" u="none" strike="noStrike" cap="none" normalizeH="0" baseline="0" dirty="0">
                <a:ln>
                  <a:noFill/>
                </a:ln>
                <a:solidFill>
                  <a:srgbClr val="397300"/>
                </a:solidFill>
                <a:effectLst/>
                <a:latin typeface="Proxima Nova"/>
              </a:rPr>
              <a:t>echo</a:t>
            </a:r>
            <a:r>
              <a:rPr kumimoji="0" lang="es-ES" altLang="es-ES" b="0" i="0" u="none" strike="noStrike" cap="none" normalizeH="0" baseline="0" dirty="0">
                <a:ln>
                  <a:noFill/>
                </a:ln>
                <a:solidFill>
                  <a:srgbClr val="444444"/>
                </a:solidFill>
                <a:effectLst/>
                <a:latin typeface="Proxima Nova"/>
              </a:rPr>
              <a:t> </a:t>
            </a:r>
            <a:r>
              <a:rPr kumimoji="0" lang="es-ES" altLang="es-ES" b="0" i="0" u="none" strike="noStrike" cap="none" normalizeH="0" baseline="0" dirty="0" err="1">
                <a:ln>
                  <a:noFill/>
                </a:ln>
                <a:solidFill>
                  <a:srgbClr val="444444"/>
                </a:solidFill>
                <a:effectLst/>
                <a:latin typeface="Proxima Nova"/>
              </a:rPr>
              <a:t>Hello</a:t>
            </a:r>
            <a:r>
              <a:rPr kumimoji="0" lang="es-ES" altLang="es-ES" b="0" i="0" u="none" strike="noStrike" cap="none" normalizeH="0" baseline="0" dirty="0">
                <a:ln>
                  <a:noFill/>
                </a:ln>
                <a:solidFill>
                  <a:srgbClr val="444444"/>
                </a:solidFill>
                <a:effectLst/>
                <a:latin typeface="Proxima Nova"/>
              </a:rPr>
              <a:t> </a:t>
            </a:r>
            <a:r>
              <a:rPr kumimoji="0" lang="es-ES" altLang="es-ES" b="0" i="0" u="none" strike="noStrike" cap="none" normalizeH="0" baseline="0" dirty="0">
                <a:ln>
                  <a:noFill/>
                </a:ln>
                <a:solidFill>
                  <a:srgbClr val="BC6060"/>
                </a:solidFill>
                <a:effectLst/>
                <a:latin typeface="Proxima Nova"/>
              </a:rPr>
              <a:t>$1</a:t>
            </a: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0" i="0" u="none" strike="noStrike" cap="none" normalizeH="0" baseline="0" dirty="0" err="1">
                <a:ln>
                  <a:noFill/>
                </a:ln>
                <a:solidFill>
                  <a:srgbClr val="397300"/>
                </a:solidFill>
                <a:effectLst/>
                <a:latin typeface="Proxima Nova"/>
              </a:rPr>
              <a:t>print</a:t>
            </a:r>
            <a:r>
              <a:rPr kumimoji="0" lang="es-ES" altLang="es-ES" b="0" i="0" u="none" strike="noStrike" cap="none" normalizeH="0" baseline="0" dirty="0" err="1">
                <a:ln>
                  <a:noFill/>
                </a:ln>
                <a:solidFill>
                  <a:srgbClr val="444444"/>
                </a:solidFill>
                <a:effectLst/>
                <a:latin typeface="Proxima Nova"/>
              </a:rPr>
              <a:t>_something</a:t>
            </a:r>
            <a:r>
              <a:rPr kumimoji="0" lang="es-ES" altLang="es-ES" b="0" i="0" u="none" strike="noStrike" cap="none" normalizeH="0" baseline="0" dirty="0">
                <a:ln>
                  <a:noFill/>
                </a:ln>
                <a:solidFill>
                  <a:srgbClr val="444444"/>
                </a:solidFill>
                <a:effectLst/>
                <a:latin typeface="Proxima Nova"/>
              </a:rPr>
              <a:t> Mars</a:t>
            </a:r>
            <a:r>
              <a:rPr kumimoji="0" lang="es-ES" altLang="es-ES" b="0" i="0" u="none" strike="noStrike" cap="none" normalizeH="0" baseline="0" dirty="0">
                <a:ln>
                  <a:noFill/>
                </a:ln>
                <a:solidFill>
                  <a:schemeClr val="tx1"/>
                </a:solidFill>
                <a:effectLst/>
                <a:latin typeface="Proxima Nova"/>
              </a:rPr>
              <a:t> </a:t>
            </a:r>
          </a:p>
        </p:txBody>
      </p:sp>
    </p:spTree>
    <p:extLst>
      <p:ext uri="{BB962C8B-B14F-4D97-AF65-F5344CB8AC3E}">
        <p14:creationId xmlns:p14="http://schemas.microsoft.com/office/powerpoint/2010/main" val="34620681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23" name="PlaceHolder 1"/>
          <p:cNvSpPr>
            <a:spLocks noGrp="1"/>
          </p:cNvSpPr>
          <p:nvPr>
            <p:ph type="title"/>
          </p:nvPr>
        </p:nvSpPr>
        <p:spPr>
          <a:xfrm>
            <a:off x="996840" y="562320"/>
            <a:ext cx="8700840" cy="784440"/>
          </a:xfrm>
          <a:prstGeom prst="rect">
            <a:avLst/>
          </a:prstGeom>
          <a:noFill/>
          <a:ln w="0">
            <a:noFill/>
          </a:ln>
        </p:spPr>
        <p:txBody>
          <a:bodyPr lIns="0" tIns="91440" rIns="0" bIns="91440" anchor="t">
            <a:noAutofit/>
          </a:bodyPr>
          <a:lstStyle/>
          <a:p>
            <a:pPr indent="0">
              <a:lnSpc>
                <a:spcPct val="100000"/>
              </a:lnSpc>
              <a:buNone/>
              <a:tabLst>
                <a:tab pos="0" algn="l"/>
              </a:tabLst>
            </a:pPr>
            <a:r>
              <a:rPr lang="ca" sz="2800" b="0" strike="noStrike" spc="-1" dirty="0">
                <a:solidFill>
                  <a:schemeClr val="dk1"/>
                </a:solidFill>
                <a:latin typeface="Proxima Nova"/>
                <a:ea typeface="Proxima Nova"/>
              </a:rPr>
              <a:t>Shell Scripting ( I)</a:t>
            </a:r>
            <a:endParaRPr lang="es-ES" sz="2800" b="0" strike="noStrike" spc="-1" dirty="0">
              <a:solidFill>
                <a:srgbClr val="000000"/>
              </a:solidFill>
              <a:latin typeface="Arial"/>
            </a:endParaRPr>
          </a:p>
        </p:txBody>
      </p:sp>
      <p:sp>
        <p:nvSpPr>
          <p:cNvPr id="224" name="PlaceHolder 2"/>
          <p:cNvSpPr>
            <a:spLocks noGrp="1"/>
          </p:cNvSpPr>
          <p:nvPr>
            <p:ph/>
          </p:nvPr>
        </p:nvSpPr>
        <p:spPr>
          <a:xfrm>
            <a:off x="996840" y="1346760"/>
            <a:ext cx="8700840" cy="4683240"/>
          </a:xfrm>
          <a:prstGeom prst="rect">
            <a:avLst/>
          </a:prstGeom>
          <a:noFill/>
          <a:ln w="0">
            <a:noFill/>
          </a:ln>
        </p:spPr>
        <p:txBody>
          <a:bodyPr lIns="0" tIns="91440" rIns="0" bIns="91440" anchor="t">
            <a:noAutofit/>
          </a:bodyPr>
          <a:lstStyle/>
          <a:p>
            <a:pPr marL="457200" indent="0">
              <a:lnSpc>
                <a:spcPct val="115000"/>
              </a:lnSpc>
              <a:buNone/>
              <a:tabLst>
                <a:tab pos="0" algn="l"/>
              </a:tabLst>
            </a:pPr>
            <a:r>
              <a:rPr lang="en-CA" sz="1800" b="0" strike="noStrike" spc="-1" dirty="0">
                <a:solidFill>
                  <a:schemeClr val="accent3"/>
                </a:solidFill>
                <a:latin typeface="Proxima Nova"/>
                <a:ea typeface="Proxima Nova"/>
              </a:rPr>
              <a:t>Why Do We Need Shell Scripts?</a:t>
            </a:r>
          </a:p>
          <a:p>
            <a:pPr marL="457200" indent="0">
              <a:lnSpc>
                <a:spcPct val="115000"/>
              </a:lnSpc>
              <a:buNone/>
              <a:tabLst>
                <a:tab pos="0" algn="l"/>
              </a:tabLst>
            </a:pPr>
            <a:endParaRPr lang="es-ES" sz="1800" b="0" strike="noStrike" spc="-1" dirty="0">
              <a:solidFill>
                <a:srgbClr val="000000"/>
              </a:solidFill>
              <a:latin typeface="Arial"/>
            </a:endParaRPr>
          </a:p>
          <a:p>
            <a:pPr marL="1371600" lvl="2" indent="-343080">
              <a:lnSpc>
                <a:spcPct val="150000"/>
              </a:lnSpc>
              <a:spcBef>
                <a:spcPts val="799"/>
              </a:spcBef>
              <a:buClr>
                <a:srgbClr val="616161"/>
              </a:buClr>
              <a:buFont typeface="Proxima Nova"/>
              <a:buChar char="●"/>
              <a:tabLst>
                <a:tab pos="1106640" algn="l"/>
                <a:tab pos="2212920" algn="l"/>
                <a:tab pos="3319560" algn="l"/>
                <a:tab pos="4425840" algn="l"/>
                <a:tab pos="5532480" algn="l"/>
                <a:tab pos="6638760" algn="l"/>
                <a:tab pos="7745400" algn="l"/>
                <a:tab pos="8852040" algn="l"/>
                <a:tab pos="9958320" algn="l"/>
              </a:tabLst>
            </a:pPr>
            <a:r>
              <a:rPr lang="en-CA" sz="1800" b="0" strike="noStrike" spc="-1" dirty="0">
                <a:solidFill>
                  <a:schemeClr val="accent3"/>
                </a:solidFill>
                <a:latin typeface="Proxima Nova"/>
                <a:ea typeface="Proxima Nova"/>
              </a:rPr>
              <a:t>To avoid repetitive work</a:t>
            </a:r>
            <a:endParaRPr lang="es-ES" sz="1800" b="0" strike="noStrike" spc="-1" dirty="0">
              <a:solidFill>
                <a:srgbClr val="000000"/>
              </a:solidFill>
              <a:latin typeface="Arial"/>
            </a:endParaRPr>
          </a:p>
          <a:p>
            <a:pPr marL="1371600" lvl="2" indent="-343080">
              <a:lnSpc>
                <a:spcPct val="150000"/>
              </a:lnSpc>
              <a:spcBef>
                <a:spcPts val="799"/>
              </a:spcBef>
              <a:buClr>
                <a:srgbClr val="616161"/>
              </a:buClr>
              <a:buFont typeface="Proxima Nova"/>
              <a:buChar char="●"/>
              <a:tabLst>
                <a:tab pos="1106640" algn="l"/>
                <a:tab pos="2212920" algn="l"/>
                <a:tab pos="3319560" algn="l"/>
                <a:tab pos="4425840" algn="l"/>
                <a:tab pos="5532480" algn="l"/>
                <a:tab pos="6638760" algn="l"/>
                <a:tab pos="7745400" algn="l"/>
                <a:tab pos="8852040" algn="l"/>
                <a:tab pos="9958320" algn="l"/>
              </a:tabLst>
            </a:pPr>
            <a:r>
              <a:rPr lang="en-CA" sz="1800" b="0" strike="noStrike" spc="-1" dirty="0">
                <a:solidFill>
                  <a:schemeClr val="accent3"/>
                </a:solidFill>
                <a:latin typeface="Proxima Nova"/>
                <a:ea typeface="Proxima Nova"/>
              </a:rPr>
              <a:t>System admins use shell scripting for routine backups</a:t>
            </a:r>
            <a:endParaRPr lang="es-ES" sz="1800" b="0" strike="noStrike" spc="-1" dirty="0">
              <a:solidFill>
                <a:srgbClr val="000000"/>
              </a:solidFill>
              <a:latin typeface="Arial"/>
            </a:endParaRPr>
          </a:p>
          <a:p>
            <a:pPr marL="1371600" lvl="2" indent="-343080">
              <a:lnSpc>
                <a:spcPct val="150000"/>
              </a:lnSpc>
              <a:spcBef>
                <a:spcPts val="799"/>
              </a:spcBef>
              <a:buClr>
                <a:srgbClr val="616161"/>
              </a:buClr>
              <a:buFont typeface="Proxima Nova"/>
              <a:buChar char="●"/>
              <a:tabLst>
                <a:tab pos="1106640" algn="l"/>
                <a:tab pos="2212920" algn="l"/>
                <a:tab pos="3319560" algn="l"/>
                <a:tab pos="4425840" algn="l"/>
                <a:tab pos="5532480" algn="l"/>
                <a:tab pos="6638760" algn="l"/>
                <a:tab pos="7745400" algn="l"/>
                <a:tab pos="8852040" algn="l"/>
                <a:tab pos="9958320" algn="l"/>
              </a:tabLst>
            </a:pPr>
            <a:r>
              <a:rPr lang="en-CA" sz="1800" b="0" strike="noStrike" spc="-1" dirty="0">
                <a:solidFill>
                  <a:schemeClr val="accent3"/>
                </a:solidFill>
                <a:latin typeface="Proxima Nova"/>
                <a:ea typeface="Proxima Nova"/>
              </a:rPr>
              <a:t>For system monitoring</a:t>
            </a:r>
            <a:endParaRPr lang="es-ES" sz="1800" b="0" strike="noStrike" spc="-1" dirty="0">
              <a:solidFill>
                <a:srgbClr val="000000"/>
              </a:solidFill>
              <a:latin typeface="Arial"/>
            </a:endParaRPr>
          </a:p>
          <a:p>
            <a:pPr marL="1371600" lvl="2" indent="-343080">
              <a:lnSpc>
                <a:spcPct val="150000"/>
              </a:lnSpc>
              <a:spcBef>
                <a:spcPts val="799"/>
              </a:spcBef>
              <a:buClr>
                <a:srgbClr val="616161"/>
              </a:buClr>
              <a:buFont typeface="Proxima Nova"/>
              <a:buChar char="●"/>
              <a:tabLst>
                <a:tab pos="1106640" algn="l"/>
                <a:tab pos="2212920" algn="l"/>
                <a:tab pos="3319560" algn="l"/>
                <a:tab pos="4425840" algn="l"/>
                <a:tab pos="5532480" algn="l"/>
                <a:tab pos="6638760" algn="l"/>
                <a:tab pos="7745400" algn="l"/>
                <a:tab pos="8852040" algn="l"/>
                <a:tab pos="9958320" algn="l"/>
              </a:tabLst>
            </a:pPr>
            <a:r>
              <a:rPr lang="en-CA" sz="1800" b="0" strike="noStrike" spc="-1" dirty="0">
                <a:solidFill>
                  <a:schemeClr val="accent3"/>
                </a:solidFill>
                <a:latin typeface="Proxima Nova"/>
                <a:ea typeface="Proxima Nova"/>
              </a:rPr>
              <a:t>It is used to add new functionalities to the shell etc.</a:t>
            </a:r>
            <a:endParaRPr lang="es-ES" sz="1800" b="0" strike="noStrike" spc="-1" dirty="0">
              <a:solidFill>
                <a:srgbClr val="000000"/>
              </a:solidFill>
              <a:latin typeface="Arial"/>
            </a:endParaRPr>
          </a:p>
          <a:p>
            <a:pPr marL="457200" indent="0">
              <a:lnSpc>
                <a:spcPct val="150000"/>
              </a:lnSpc>
              <a:spcBef>
                <a:spcPts val="799"/>
              </a:spcBef>
              <a:buNone/>
              <a:tabLst>
                <a:tab pos="1106640" algn="l"/>
                <a:tab pos="2212920" algn="l"/>
                <a:tab pos="3319560" algn="l"/>
                <a:tab pos="4425840" algn="l"/>
                <a:tab pos="5532480" algn="l"/>
                <a:tab pos="6638760" algn="l"/>
                <a:tab pos="7745400" algn="l"/>
                <a:tab pos="8852040" algn="l"/>
                <a:tab pos="9958320" algn="l"/>
              </a:tabLst>
            </a:pPr>
            <a:endParaRPr lang="es-ES" sz="3200" b="0" strike="noStrike" spc="-1" dirty="0">
              <a:solidFill>
                <a:srgbClr val="000000"/>
              </a:solidFill>
              <a:latin typeface="Arial"/>
            </a:endParaRPr>
          </a:p>
        </p:txBody>
      </p:sp>
      <p:sp>
        <p:nvSpPr>
          <p:cNvPr id="225" name="PlaceHolder 3"/>
          <p:cNvSpPr>
            <a:spLocks noGrp="1"/>
          </p:cNvSpPr>
          <p:nvPr>
            <p:ph type="sldNum" idx="13"/>
          </p:nvPr>
        </p:nvSpPr>
        <p:spPr>
          <a:xfrm>
            <a:off x="9012600" y="6753240"/>
            <a:ext cx="559440" cy="538560"/>
          </a:xfrm>
          <a:prstGeom prst="rect">
            <a:avLst/>
          </a:prstGeom>
          <a:noFill/>
          <a:ln w="0">
            <a:noFill/>
          </a:ln>
        </p:spPr>
        <p:txBody>
          <a:bodyPr lIns="90000" tIns="91440" rIns="90000" bIns="91440" anchor="ctr">
            <a:noAutofit/>
          </a:bodyPr>
          <a:lstStyle>
            <a:lvl1pPr indent="0" algn="r">
              <a:lnSpc>
                <a:spcPct val="100000"/>
              </a:lnSpc>
              <a:buNone/>
              <a:tabLst>
                <a:tab pos="0" algn="l"/>
              </a:tabLst>
              <a:defRPr lang="ca" sz="1000" b="0" strike="noStrike" spc="-1">
                <a:solidFill>
                  <a:schemeClr val="dk1"/>
                </a:solidFill>
                <a:latin typeface="Proxima Nova"/>
                <a:ea typeface="Proxima Nova"/>
              </a:defRPr>
            </a:lvl1pPr>
          </a:lstStyle>
          <a:p>
            <a:pPr indent="0" algn="r">
              <a:lnSpc>
                <a:spcPct val="100000"/>
              </a:lnSpc>
              <a:buNone/>
              <a:tabLst>
                <a:tab pos="0" algn="l"/>
              </a:tabLst>
            </a:pPr>
            <a:fld id="{6728367C-AFE2-47E0-8153-88CDB6BE1D90}" type="slidenum">
              <a:rPr lang="ca" sz="1000" b="0" strike="noStrike" spc="-1">
                <a:solidFill>
                  <a:schemeClr val="dk1"/>
                </a:solidFill>
                <a:latin typeface="Proxima Nova"/>
                <a:ea typeface="Proxima Nova"/>
              </a:rPr>
              <a:t>8</a:t>
            </a:fld>
            <a:endParaRPr lang="es-ES" sz="1000" b="0" strike="noStrike" spc="-1">
              <a:solidFill>
                <a:srgbClr val="000000"/>
              </a:solidFill>
              <a:latin typeface="Times New Roman"/>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7762" name="Rectangle 2">
            <a:extLst>
              <a:ext uri="{FF2B5EF4-FFF2-40B4-BE49-F238E27FC236}">
                <a16:creationId xmlns:a16="http://schemas.microsoft.com/office/drawing/2014/main" id="{DA9CD30C-4B00-7ED6-EFFA-B5DFFBB6F18B}"/>
              </a:ext>
            </a:extLst>
          </p:cNvPr>
          <p:cNvSpPr>
            <a:spLocks noGrp="1" noChangeArrowheads="1"/>
          </p:cNvSpPr>
          <p:nvPr>
            <p:ph type="title"/>
          </p:nvPr>
        </p:nvSpPr>
        <p:spPr>
          <a:xfrm>
            <a:off x="533400" y="258763"/>
            <a:ext cx="9144000" cy="808037"/>
          </a:xfrm>
        </p:spPr>
        <p:txBody>
          <a:bodyPr/>
          <a:lstStyle/>
          <a:p>
            <a:r>
              <a:rPr lang="en-US" altLang="es-ES" sz="2800" spc="-1" dirty="0">
                <a:solidFill>
                  <a:schemeClr val="dk1"/>
                </a:solidFill>
                <a:latin typeface="Proxima Nova"/>
              </a:rPr>
              <a:t>Functions ( IV)</a:t>
            </a:r>
          </a:p>
        </p:txBody>
      </p:sp>
      <p:sp>
        <p:nvSpPr>
          <p:cNvPr id="2677763" name="Rectangle 3">
            <a:extLst>
              <a:ext uri="{FF2B5EF4-FFF2-40B4-BE49-F238E27FC236}">
                <a16:creationId xmlns:a16="http://schemas.microsoft.com/office/drawing/2014/main" id="{B7C1E9EF-072E-BAC4-432B-CC30825CAF30}"/>
              </a:ext>
            </a:extLst>
          </p:cNvPr>
          <p:cNvSpPr>
            <a:spLocks noGrp="1" noChangeArrowheads="1"/>
          </p:cNvSpPr>
          <p:nvPr>
            <p:ph type="body" idx="1"/>
          </p:nvPr>
        </p:nvSpPr>
        <p:spPr>
          <a:xfrm>
            <a:off x="533400" y="1078044"/>
            <a:ext cx="8554039" cy="535757"/>
          </a:xfrm>
        </p:spPr>
        <p:txBody>
          <a:bodyPr>
            <a:noAutofit/>
          </a:bodyPr>
          <a:lstStyle/>
          <a:p>
            <a:pPr>
              <a:lnSpc>
                <a:spcPct val="150000"/>
              </a:lnSpc>
            </a:pPr>
            <a:r>
              <a:rPr lang="en-US" altLang="es-ES" sz="1800" dirty="0">
                <a:latin typeface="Proxima Nova"/>
              </a:rPr>
              <a:t>Return Values: Most other programming languages have the concept of a return value for functions, a means for the function to send data back to the original calling location. </a:t>
            </a:r>
          </a:p>
          <a:p>
            <a:pPr>
              <a:lnSpc>
                <a:spcPct val="150000"/>
              </a:lnSpc>
            </a:pPr>
            <a:r>
              <a:rPr lang="en-US" altLang="es-ES" sz="1800" b="1" dirty="0">
                <a:latin typeface="Proxima Nova"/>
              </a:rPr>
              <a:t>Bash functions don't allow us to do this. They do however allow us to set a return status</a:t>
            </a:r>
            <a:r>
              <a:rPr lang="en-US" altLang="es-ES" sz="1800" dirty="0">
                <a:latin typeface="Proxima Nova"/>
              </a:rPr>
              <a:t>. Similar to how a program or command exits with an exit status which indicates whether it succeeded or not. </a:t>
            </a:r>
          </a:p>
          <a:p>
            <a:pPr>
              <a:lnSpc>
                <a:spcPct val="150000"/>
              </a:lnSpc>
            </a:pPr>
            <a:r>
              <a:rPr lang="en-US" altLang="es-ES" sz="1800" dirty="0">
                <a:latin typeface="Proxima Nova"/>
              </a:rPr>
              <a:t>We use the keyword return to indicate a return status.</a:t>
            </a: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marL="0" indent="0">
              <a:lnSpc>
                <a:spcPct val="150000"/>
              </a:lnSpc>
              <a:buNone/>
            </a:pPr>
            <a:endParaRPr lang="en-US" altLang="es-ES" sz="1800" dirty="0">
              <a:latin typeface="Proxima Nova"/>
            </a:endParaRPr>
          </a:p>
          <a:p>
            <a:pPr marL="0" indent="0">
              <a:lnSpc>
                <a:spcPct val="150000"/>
              </a:lnSpc>
              <a:buNone/>
            </a:pPr>
            <a:r>
              <a:rPr lang="en-US" altLang="es-ES" sz="1800" dirty="0">
                <a:latin typeface="Proxima Nova"/>
              </a:rPr>
              <a:t>.</a:t>
            </a:r>
          </a:p>
          <a:p>
            <a:pPr marL="0" indent="0">
              <a:lnSpc>
                <a:spcPct val="150000"/>
              </a:lnSpc>
              <a:buNone/>
            </a:pPr>
            <a:endParaRPr lang="en-US" altLang="es-ES" sz="1800" dirty="0">
              <a:latin typeface="Proxima Nova"/>
            </a:endParaRPr>
          </a:p>
          <a:p>
            <a:pPr>
              <a:lnSpc>
                <a:spcPct val="150000"/>
              </a:lnSpc>
            </a:pPr>
            <a:endParaRPr lang="en-US" altLang="es-ES" sz="1800" dirty="0">
              <a:latin typeface="Proxima Nova"/>
            </a:endParaRPr>
          </a:p>
          <a:p>
            <a:pPr marL="0" indent="0">
              <a:lnSpc>
                <a:spcPct val="150000"/>
              </a:lnSpc>
              <a:buNone/>
            </a:pPr>
            <a:endParaRPr lang="en-US" altLang="es-ES" sz="1800" dirty="0">
              <a:latin typeface="Proxima Nova"/>
            </a:endParaRPr>
          </a:p>
        </p:txBody>
      </p:sp>
      <p:sp>
        <p:nvSpPr>
          <p:cNvPr id="10" name="PlaceHolder 3">
            <a:extLst>
              <a:ext uri="{FF2B5EF4-FFF2-40B4-BE49-F238E27FC236}">
                <a16:creationId xmlns:a16="http://schemas.microsoft.com/office/drawing/2014/main" id="{CE0C646A-BBAE-7096-693D-FDE136C916B0}"/>
              </a:ext>
            </a:extLst>
          </p:cNvPr>
          <p:cNvSpPr txBox="1">
            <a:spLocks/>
          </p:cNvSpPr>
          <p:nvPr/>
        </p:nvSpPr>
        <p:spPr>
          <a:xfrm>
            <a:off x="9012600" y="6753240"/>
            <a:ext cx="559440" cy="538560"/>
          </a:xfrm>
          <a:prstGeom prst="rect">
            <a:avLst/>
          </a:prstGeom>
          <a:noFill/>
          <a:ln w="0">
            <a:noFill/>
          </a:ln>
        </p:spPr>
        <p:txBody>
          <a:bodyPr lIns="90000" tIns="91440" rIns="90000" bIns="91440" anchor="ctr">
            <a:noAutofit/>
          </a:bodyPr>
          <a:lstStyle>
            <a:defPPr>
              <a:defRPr lang="es-ES"/>
            </a:defPPr>
            <a:lvl1pPr marL="0" indent="0" algn="r" defTabSz="914400" rtl="0" eaLnBrk="1" latinLnBrk="0" hangingPunct="1">
              <a:lnSpc>
                <a:spcPct val="100000"/>
              </a:lnSpc>
              <a:buNone/>
              <a:tabLst>
                <a:tab pos="0" algn="l"/>
              </a:tabLst>
              <a:defRPr lang="ca" sz="1000" b="0" strike="noStrike" kern="1200" spc="-1">
                <a:solidFill>
                  <a:schemeClr val="dk1"/>
                </a:solidFill>
                <a:latin typeface="Proxima Nova"/>
                <a:ea typeface="Proxima Nov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tab pos="0" algn="l"/>
              </a:tabLst>
              <a:defRPr/>
            </a:pPr>
            <a:fld id="{4CA55A60-F011-4E84-B41B-743C779C0AE6}" type="slidenum">
              <a:rPr kumimoji="0" lang="es-ES" sz="1000" b="0" i="0" u="none" strike="noStrike" kern="1200" cap="none" spc="-1" normalizeH="0" baseline="0" noProof="0" smtClean="0">
                <a:ln>
                  <a:noFill/>
                </a:ln>
                <a:solidFill>
                  <a:srgbClr val="202729"/>
                </a:solidFill>
                <a:effectLst/>
                <a:uLnTx/>
                <a:uFillTx/>
                <a:latin typeface="Proxima Nova"/>
                <a:cs typeface="DejaVu Sans"/>
              </a:rPr>
              <a:pPr marL="0" marR="0" lvl="0" indent="0" algn="r" defTabSz="914400" rtl="0" eaLnBrk="1" fontAlgn="auto" latinLnBrk="0" hangingPunct="1">
                <a:lnSpc>
                  <a:spcPct val="100000"/>
                </a:lnSpc>
                <a:spcBef>
                  <a:spcPts val="0"/>
                </a:spcBef>
                <a:spcAft>
                  <a:spcPts val="0"/>
                </a:spcAft>
                <a:buClrTx/>
                <a:buSzTx/>
                <a:buFontTx/>
                <a:buNone/>
                <a:tabLst>
                  <a:tab pos="0" algn="l"/>
                </a:tabLst>
                <a:defRPr/>
              </a:pPr>
              <a:t>80</a:t>
            </a:fld>
            <a:endParaRPr kumimoji="0" lang="es-ES" sz="1000" b="0" i="0" u="none" strike="noStrike" kern="1200" cap="none" spc="-1" normalizeH="0" baseline="0" noProof="0" dirty="0">
              <a:ln>
                <a:noFill/>
              </a:ln>
              <a:solidFill>
                <a:srgbClr val="000000"/>
              </a:solidFill>
              <a:effectLst/>
              <a:uLnTx/>
              <a:uFillTx/>
              <a:latin typeface="Times New Roman"/>
              <a:cs typeface="DejaVu Sans"/>
            </a:endParaRPr>
          </a:p>
        </p:txBody>
      </p:sp>
    </p:spTree>
    <p:extLst>
      <p:ext uri="{BB962C8B-B14F-4D97-AF65-F5344CB8AC3E}">
        <p14:creationId xmlns:p14="http://schemas.microsoft.com/office/powerpoint/2010/main" val="4273513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7762" name="Rectangle 2">
            <a:extLst>
              <a:ext uri="{FF2B5EF4-FFF2-40B4-BE49-F238E27FC236}">
                <a16:creationId xmlns:a16="http://schemas.microsoft.com/office/drawing/2014/main" id="{DA9CD30C-4B00-7ED6-EFFA-B5DFFBB6F18B}"/>
              </a:ext>
            </a:extLst>
          </p:cNvPr>
          <p:cNvSpPr>
            <a:spLocks noGrp="1" noChangeArrowheads="1"/>
          </p:cNvSpPr>
          <p:nvPr>
            <p:ph type="title"/>
          </p:nvPr>
        </p:nvSpPr>
        <p:spPr>
          <a:xfrm>
            <a:off x="533400" y="258763"/>
            <a:ext cx="9144000" cy="808037"/>
          </a:xfrm>
        </p:spPr>
        <p:txBody>
          <a:bodyPr/>
          <a:lstStyle/>
          <a:p>
            <a:r>
              <a:rPr lang="en-US" altLang="es-ES" sz="2800" spc="-1" dirty="0">
                <a:solidFill>
                  <a:schemeClr val="dk1"/>
                </a:solidFill>
                <a:latin typeface="Proxima Nova"/>
              </a:rPr>
              <a:t>Functions ( V)</a:t>
            </a:r>
          </a:p>
        </p:txBody>
      </p:sp>
      <p:sp>
        <p:nvSpPr>
          <p:cNvPr id="2677763" name="Rectangle 3">
            <a:extLst>
              <a:ext uri="{FF2B5EF4-FFF2-40B4-BE49-F238E27FC236}">
                <a16:creationId xmlns:a16="http://schemas.microsoft.com/office/drawing/2014/main" id="{B7C1E9EF-072E-BAC4-432B-CC30825CAF30}"/>
              </a:ext>
            </a:extLst>
          </p:cNvPr>
          <p:cNvSpPr>
            <a:spLocks noGrp="1" noChangeArrowheads="1"/>
          </p:cNvSpPr>
          <p:nvPr>
            <p:ph type="body" idx="1"/>
          </p:nvPr>
        </p:nvSpPr>
        <p:spPr>
          <a:xfrm>
            <a:off x="533400" y="1078044"/>
            <a:ext cx="8554039" cy="535757"/>
          </a:xfrm>
        </p:spPr>
        <p:txBody>
          <a:bodyPr>
            <a:noAutofit/>
          </a:bodyPr>
          <a:lstStyle/>
          <a:p>
            <a:pPr>
              <a:lnSpc>
                <a:spcPct val="150000"/>
              </a:lnSpc>
            </a:pPr>
            <a:r>
              <a:rPr lang="en-US" altLang="es-ES" sz="1800" dirty="0">
                <a:latin typeface="Proxima Nova"/>
              </a:rPr>
              <a:t>Example:</a:t>
            </a: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a:lnSpc>
                <a:spcPct val="150000"/>
              </a:lnSpc>
            </a:pPr>
            <a:r>
              <a:rPr lang="en-US" altLang="es-ES" sz="1800" dirty="0">
                <a:latin typeface="Proxima Nova"/>
              </a:rPr>
              <a:t>Remember that the variable </a:t>
            </a:r>
            <a:r>
              <a:rPr lang="en-US" altLang="es-ES" sz="1800" dirty="0">
                <a:solidFill>
                  <a:srgbClr val="FF0000"/>
                </a:solidFill>
                <a:latin typeface="Proxima Nova"/>
              </a:rPr>
              <a:t>$?</a:t>
            </a:r>
            <a:r>
              <a:rPr lang="en-US" altLang="es-ES" sz="1800" dirty="0">
                <a:latin typeface="Proxima Nova"/>
              </a:rPr>
              <a:t> contains the return status of the previously run command or function..</a:t>
            </a: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marL="0" indent="0">
              <a:lnSpc>
                <a:spcPct val="150000"/>
              </a:lnSpc>
              <a:buNone/>
            </a:pPr>
            <a:endParaRPr lang="en-US" altLang="es-ES" sz="1800" dirty="0">
              <a:latin typeface="Proxima Nova"/>
            </a:endParaRPr>
          </a:p>
          <a:p>
            <a:pPr marL="0" indent="0">
              <a:lnSpc>
                <a:spcPct val="150000"/>
              </a:lnSpc>
              <a:buNone/>
            </a:pPr>
            <a:r>
              <a:rPr lang="en-US" altLang="es-ES" sz="1800" dirty="0">
                <a:latin typeface="Proxima Nova"/>
              </a:rPr>
              <a:t>.</a:t>
            </a:r>
          </a:p>
          <a:p>
            <a:pPr marL="0" indent="0">
              <a:lnSpc>
                <a:spcPct val="150000"/>
              </a:lnSpc>
              <a:buNone/>
            </a:pPr>
            <a:endParaRPr lang="en-US" altLang="es-ES" sz="1800" dirty="0">
              <a:latin typeface="Proxima Nova"/>
            </a:endParaRPr>
          </a:p>
          <a:p>
            <a:pPr>
              <a:lnSpc>
                <a:spcPct val="150000"/>
              </a:lnSpc>
            </a:pPr>
            <a:endParaRPr lang="en-US" altLang="es-ES" sz="1800" dirty="0">
              <a:latin typeface="Proxima Nova"/>
            </a:endParaRPr>
          </a:p>
          <a:p>
            <a:pPr marL="0" indent="0">
              <a:lnSpc>
                <a:spcPct val="150000"/>
              </a:lnSpc>
              <a:buNone/>
            </a:pPr>
            <a:endParaRPr lang="en-US" altLang="es-ES" sz="1800" dirty="0">
              <a:latin typeface="Proxima Nova"/>
            </a:endParaRPr>
          </a:p>
        </p:txBody>
      </p:sp>
      <p:sp>
        <p:nvSpPr>
          <p:cNvPr id="10" name="PlaceHolder 3">
            <a:extLst>
              <a:ext uri="{FF2B5EF4-FFF2-40B4-BE49-F238E27FC236}">
                <a16:creationId xmlns:a16="http://schemas.microsoft.com/office/drawing/2014/main" id="{CE0C646A-BBAE-7096-693D-FDE136C916B0}"/>
              </a:ext>
            </a:extLst>
          </p:cNvPr>
          <p:cNvSpPr txBox="1">
            <a:spLocks/>
          </p:cNvSpPr>
          <p:nvPr/>
        </p:nvSpPr>
        <p:spPr>
          <a:xfrm>
            <a:off x="9012600" y="6753240"/>
            <a:ext cx="559440" cy="538560"/>
          </a:xfrm>
          <a:prstGeom prst="rect">
            <a:avLst/>
          </a:prstGeom>
          <a:noFill/>
          <a:ln w="0">
            <a:noFill/>
          </a:ln>
        </p:spPr>
        <p:txBody>
          <a:bodyPr lIns="90000" tIns="91440" rIns="90000" bIns="91440" anchor="ctr">
            <a:noAutofit/>
          </a:bodyPr>
          <a:lstStyle>
            <a:defPPr>
              <a:defRPr lang="es-ES"/>
            </a:defPPr>
            <a:lvl1pPr marL="0" indent="0" algn="r" defTabSz="914400" rtl="0" eaLnBrk="1" latinLnBrk="0" hangingPunct="1">
              <a:lnSpc>
                <a:spcPct val="100000"/>
              </a:lnSpc>
              <a:buNone/>
              <a:tabLst>
                <a:tab pos="0" algn="l"/>
              </a:tabLst>
              <a:defRPr lang="ca" sz="1000" b="0" strike="noStrike" kern="1200" spc="-1">
                <a:solidFill>
                  <a:schemeClr val="dk1"/>
                </a:solidFill>
                <a:latin typeface="Proxima Nova"/>
                <a:ea typeface="Proxima Nov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tab pos="0" algn="l"/>
              </a:tabLst>
              <a:defRPr/>
            </a:pPr>
            <a:fld id="{4CA55A60-F011-4E84-B41B-743C779C0AE6}" type="slidenum">
              <a:rPr kumimoji="0" lang="es-ES" sz="1000" b="0" i="0" u="none" strike="noStrike" kern="1200" cap="none" spc="-1" normalizeH="0" baseline="0" noProof="0" smtClean="0">
                <a:ln>
                  <a:noFill/>
                </a:ln>
                <a:solidFill>
                  <a:srgbClr val="202729"/>
                </a:solidFill>
                <a:effectLst/>
                <a:uLnTx/>
                <a:uFillTx/>
                <a:latin typeface="Proxima Nova"/>
                <a:cs typeface="DejaVu Sans"/>
              </a:rPr>
              <a:pPr marL="0" marR="0" lvl="0" indent="0" algn="r" defTabSz="914400" rtl="0" eaLnBrk="1" fontAlgn="auto" latinLnBrk="0" hangingPunct="1">
                <a:lnSpc>
                  <a:spcPct val="100000"/>
                </a:lnSpc>
                <a:spcBef>
                  <a:spcPts val="0"/>
                </a:spcBef>
                <a:spcAft>
                  <a:spcPts val="0"/>
                </a:spcAft>
                <a:buClrTx/>
                <a:buSzTx/>
                <a:buFontTx/>
                <a:buNone/>
                <a:tabLst>
                  <a:tab pos="0" algn="l"/>
                </a:tabLst>
                <a:defRPr/>
              </a:pPr>
              <a:t>81</a:t>
            </a:fld>
            <a:endParaRPr kumimoji="0" lang="es-ES" sz="1000" b="0" i="0" u="none" strike="noStrike" kern="1200" cap="none" spc="-1" normalizeH="0" baseline="0" noProof="0" dirty="0">
              <a:ln>
                <a:noFill/>
              </a:ln>
              <a:solidFill>
                <a:srgbClr val="000000"/>
              </a:solidFill>
              <a:effectLst/>
              <a:uLnTx/>
              <a:uFillTx/>
              <a:latin typeface="Times New Roman"/>
              <a:cs typeface="DejaVu Sans"/>
            </a:endParaRPr>
          </a:p>
        </p:txBody>
      </p:sp>
      <p:sp>
        <p:nvSpPr>
          <p:cNvPr id="7" name="Rectangle 1">
            <a:extLst>
              <a:ext uri="{FF2B5EF4-FFF2-40B4-BE49-F238E27FC236}">
                <a16:creationId xmlns:a16="http://schemas.microsoft.com/office/drawing/2014/main" id="{A6722E62-F380-CC32-2550-12C60A21EDAD}"/>
              </a:ext>
            </a:extLst>
          </p:cNvPr>
          <p:cNvSpPr>
            <a:spLocks noChangeArrowheads="1"/>
          </p:cNvSpPr>
          <p:nvPr/>
        </p:nvSpPr>
        <p:spPr bwMode="auto">
          <a:xfrm>
            <a:off x="1769456" y="1780040"/>
            <a:ext cx="5687145" cy="3735446"/>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sz="1600" b="0" i="0" u="none" strike="noStrike" cap="none" normalizeH="0" baseline="0" dirty="0">
                <a:ln>
                  <a:noFill/>
                </a:ln>
                <a:solidFill>
                  <a:srgbClr val="888888"/>
                </a:solidFill>
                <a:effectLst/>
                <a:latin typeface="Proxima Nova"/>
              </a:rPr>
              <a:t>#!/bin/bash</a:t>
            </a:r>
            <a:r>
              <a:rPr kumimoji="0" lang="es-ES" altLang="es-ES" sz="1600"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sz="1600" b="0" i="0" u="none" strike="noStrike" cap="none" normalizeH="0" baseline="0" dirty="0">
                <a:ln>
                  <a:noFill/>
                </a:ln>
                <a:solidFill>
                  <a:srgbClr val="888888"/>
                </a:solidFill>
                <a:effectLst/>
                <a:latin typeface="Proxima Nova"/>
              </a:rPr>
              <a:t># </a:t>
            </a:r>
            <a:r>
              <a:rPr kumimoji="0" lang="es-ES" altLang="es-ES" sz="1600" b="0" i="0" u="none" strike="noStrike" cap="none" normalizeH="0" baseline="0" dirty="0" err="1">
                <a:ln>
                  <a:noFill/>
                </a:ln>
                <a:solidFill>
                  <a:srgbClr val="888888"/>
                </a:solidFill>
                <a:effectLst/>
                <a:latin typeface="Proxima Nova"/>
              </a:rPr>
              <a:t>Setting</a:t>
            </a:r>
            <a:r>
              <a:rPr kumimoji="0" lang="es-ES" altLang="es-ES" sz="1600" b="0" i="0" u="none" strike="noStrike" cap="none" normalizeH="0" baseline="0" dirty="0">
                <a:ln>
                  <a:noFill/>
                </a:ln>
                <a:solidFill>
                  <a:srgbClr val="888888"/>
                </a:solidFill>
                <a:effectLst/>
                <a:latin typeface="Proxima Nova"/>
              </a:rPr>
              <a:t> a </a:t>
            </a:r>
            <a:r>
              <a:rPr kumimoji="0" lang="es-ES" altLang="es-ES" sz="1600" b="0" i="0" u="none" strike="noStrike" cap="none" normalizeH="0" baseline="0" dirty="0" err="1">
                <a:ln>
                  <a:noFill/>
                </a:ln>
                <a:solidFill>
                  <a:srgbClr val="888888"/>
                </a:solidFill>
                <a:effectLst/>
                <a:latin typeface="Proxima Nova"/>
              </a:rPr>
              <a:t>return</a:t>
            </a:r>
            <a:r>
              <a:rPr kumimoji="0" lang="es-ES" altLang="es-ES" sz="1600" b="0" i="0" u="none" strike="noStrike" cap="none" normalizeH="0" baseline="0" dirty="0">
                <a:ln>
                  <a:noFill/>
                </a:ln>
                <a:solidFill>
                  <a:srgbClr val="888888"/>
                </a:solidFill>
                <a:effectLst/>
                <a:latin typeface="Proxima Nova"/>
              </a:rPr>
              <a:t> status </a:t>
            </a:r>
            <a:r>
              <a:rPr kumimoji="0" lang="es-ES" altLang="es-ES" sz="1600" b="0" i="0" u="none" strike="noStrike" cap="none" normalizeH="0" baseline="0" dirty="0" err="1">
                <a:ln>
                  <a:noFill/>
                </a:ln>
                <a:solidFill>
                  <a:srgbClr val="888888"/>
                </a:solidFill>
                <a:effectLst/>
                <a:latin typeface="Proxima Nova"/>
              </a:rPr>
              <a:t>for</a:t>
            </a:r>
            <a:r>
              <a:rPr kumimoji="0" lang="es-ES" altLang="es-ES" sz="1600" b="0" i="0" u="none" strike="noStrike" cap="none" normalizeH="0" baseline="0" dirty="0">
                <a:ln>
                  <a:noFill/>
                </a:ln>
                <a:solidFill>
                  <a:srgbClr val="888888"/>
                </a:solidFill>
                <a:effectLst/>
                <a:latin typeface="Proxima Nova"/>
              </a:rPr>
              <a:t> a </a:t>
            </a:r>
            <a:r>
              <a:rPr kumimoji="0" lang="es-ES" altLang="es-ES" sz="1600" b="0" i="0" u="none" strike="noStrike" cap="none" normalizeH="0" baseline="0" dirty="0" err="1">
                <a:ln>
                  <a:noFill/>
                </a:ln>
                <a:solidFill>
                  <a:srgbClr val="888888"/>
                </a:solidFill>
                <a:effectLst/>
                <a:latin typeface="Proxima Nova"/>
              </a:rPr>
              <a:t>function</a:t>
            </a:r>
            <a:r>
              <a:rPr kumimoji="0" lang="es-ES" altLang="es-ES" sz="1600"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sz="1600" b="1" i="0" u="none" strike="noStrike" cap="none" normalizeH="0" baseline="0" dirty="0" err="1">
                <a:ln>
                  <a:noFill/>
                </a:ln>
                <a:solidFill>
                  <a:srgbClr val="880000"/>
                </a:solidFill>
                <a:effectLst/>
                <a:latin typeface="Proxima Nova"/>
              </a:rPr>
              <a:t>print_something</a:t>
            </a:r>
            <a:r>
              <a:rPr kumimoji="0" lang="es-ES" altLang="es-ES" sz="1600" b="0" i="0" u="none" strike="noStrike" cap="none" normalizeH="0" baseline="0" dirty="0">
                <a:ln>
                  <a:noFill/>
                </a:ln>
                <a:solidFill>
                  <a:srgbClr val="444444"/>
                </a:solidFill>
                <a:effectLst/>
                <a:latin typeface="Proxima Nova"/>
              </a:rPr>
              <a:t> ()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sz="1600"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lang="es-ES" altLang="es-ES" sz="1600" dirty="0">
                <a:solidFill>
                  <a:srgbClr val="444444"/>
                </a:solidFill>
                <a:latin typeface="Proxima Nova"/>
              </a:rPr>
              <a:t>	</a:t>
            </a:r>
            <a:r>
              <a:rPr kumimoji="0" lang="es-ES" altLang="es-ES" sz="1600" b="0" i="0" u="none" strike="noStrike" cap="none" normalizeH="0" baseline="0" dirty="0">
                <a:ln>
                  <a:noFill/>
                </a:ln>
                <a:solidFill>
                  <a:srgbClr val="397300"/>
                </a:solidFill>
                <a:effectLst/>
                <a:latin typeface="Proxima Nova"/>
              </a:rPr>
              <a:t>echo</a:t>
            </a:r>
            <a:r>
              <a:rPr kumimoji="0" lang="es-ES" altLang="es-ES" sz="1600" b="0" i="0" u="none" strike="noStrike" cap="none" normalizeH="0" baseline="0" dirty="0">
                <a:ln>
                  <a:noFill/>
                </a:ln>
                <a:solidFill>
                  <a:srgbClr val="444444"/>
                </a:solidFill>
                <a:effectLst/>
                <a:latin typeface="Proxima Nova"/>
              </a:rPr>
              <a:t> </a:t>
            </a:r>
            <a:r>
              <a:rPr kumimoji="0" lang="es-ES" altLang="es-ES" sz="1600" b="0" i="0" u="none" strike="noStrike" cap="none" normalizeH="0" baseline="0" dirty="0" err="1">
                <a:ln>
                  <a:noFill/>
                </a:ln>
                <a:solidFill>
                  <a:srgbClr val="444444"/>
                </a:solidFill>
                <a:effectLst/>
                <a:latin typeface="Proxima Nova"/>
              </a:rPr>
              <a:t>Hello</a:t>
            </a:r>
            <a:r>
              <a:rPr kumimoji="0" lang="es-ES" altLang="es-ES" sz="1600" b="0" i="0" u="none" strike="noStrike" cap="none" normalizeH="0" baseline="0" dirty="0">
                <a:ln>
                  <a:noFill/>
                </a:ln>
                <a:solidFill>
                  <a:srgbClr val="444444"/>
                </a:solidFill>
                <a:effectLst/>
                <a:latin typeface="Proxima Nova"/>
              </a:rPr>
              <a:t> </a:t>
            </a:r>
            <a:r>
              <a:rPr kumimoji="0" lang="es-ES" altLang="es-ES" sz="1600" b="0" i="0" u="none" strike="noStrike" cap="none" normalizeH="0" baseline="0" dirty="0">
                <a:ln>
                  <a:noFill/>
                </a:ln>
                <a:solidFill>
                  <a:srgbClr val="BC6060"/>
                </a:solidFill>
                <a:effectLst/>
                <a:latin typeface="Proxima Nova"/>
              </a:rPr>
              <a:t>$1</a:t>
            </a:r>
            <a:r>
              <a:rPr kumimoji="0" lang="es-ES" altLang="es-ES" sz="1600"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lang="es-ES" altLang="es-ES" sz="1600" dirty="0">
                <a:solidFill>
                  <a:srgbClr val="444444"/>
                </a:solidFill>
                <a:latin typeface="Proxima Nova"/>
              </a:rPr>
              <a:t>	</a:t>
            </a:r>
            <a:r>
              <a:rPr kumimoji="0" lang="es-ES" altLang="es-ES" sz="1600" b="0" i="0" u="none" strike="noStrike" cap="none" normalizeH="0" baseline="0" dirty="0" err="1">
                <a:ln>
                  <a:noFill/>
                </a:ln>
                <a:solidFill>
                  <a:srgbClr val="397300"/>
                </a:solidFill>
                <a:effectLst/>
                <a:latin typeface="Proxima Nova"/>
              </a:rPr>
              <a:t>return</a:t>
            </a:r>
            <a:r>
              <a:rPr kumimoji="0" lang="es-ES" altLang="es-ES" sz="1600" b="0" i="0" u="none" strike="noStrike" cap="none" normalizeH="0" baseline="0" dirty="0">
                <a:ln>
                  <a:noFill/>
                </a:ln>
                <a:solidFill>
                  <a:srgbClr val="444444"/>
                </a:solidFill>
                <a:effectLst/>
                <a:latin typeface="Proxima Nova"/>
              </a:rPr>
              <a:t> 5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sz="1600"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sz="1600" b="0" i="0" u="none" strike="noStrike" cap="none" normalizeH="0" baseline="0" dirty="0" err="1">
                <a:ln>
                  <a:noFill/>
                </a:ln>
                <a:solidFill>
                  <a:srgbClr val="397300"/>
                </a:solidFill>
                <a:effectLst/>
                <a:latin typeface="Proxima Nova"/>
              </a:rPr>
              <a:t>print</a:t>
            </a:r>
            <a:r>
              <a:rPr kumimoji="0" lang="es-ES" altLang="es-ES" sz="1600" b="0" i="0" u="none" strike="noStrike" cap="none" normalizeH="0" baseline="0" dirty="0" err="1">
                <a:ln>
                  <a:noFill/>
                </a:ln>
                <a:solidFill>
                  <a:srgbClr val="444444"/>
                </a:solidFill>
                <a:effectLst/>
                <a:latin typeface="Proxima Nova"/>
              </a:rPr>
              <a:t>_something</a:t>
            </a:r>
            <a:r>
              <a:rPr kumimoji="0" lang="es-ES" altLang="es-ES" sz="1600" b="0" i="0" u="none" strike="noStrike" cap="none" normalizeH="0" baseline="0" dirty="0">
                <a:ln>
                  <a:noFill/>
                </a:ln>
                <a:solidFill>
                  <a:srgbClr val="444444"/>
                </a:solidFill>
                <a:effectLst/>
                <a:latin typeface="Proxima Nova"/>
              </a:rPr>
              <a:t> Mars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sz="1600" b="0" i="0" u="none" strike="noStrike" cap="none" normalizeH="0" baseline="0" dirty="0" err="1">
                <a:ln>
                  <a:noFill/>
                </a:ln>
                <a:solidFill>
                  <a:srgbClr val="397300"/>
                </a:solidFill>
                <a:effectLst/>
                <a:latin typeface="Proxima Nova"/>
              </a:rPr>
              <a:t>print</a:t>
            </a:r>
            <a:r>
              <a:rPr kumimoji="0" lang="es-ES" altLang="es-ES" sz="1600" b="0" i="0" u="none" strike="noStrike" cap="none" normalizeH="0" baseline="0" dirty="0" err="1">
                <a:ln>
                  <a:noFill/>
                </a:ln>
                <a:solidFill>
                  <a:srgbClr val="444444"/>
                </a:solidFill>
                <a:effectLst/>
                <a:latin typeface="Proxima Nova"/>
              </a:rPr>
              <a:t>_something</a:t>
            </a:r>
            <a:r>
              <a:rPr kumimoji="0" lang="es-ES" altLang="es-ES" sz="1600" b="0" i="0" u="none" strike="noStrike" cap="none" normalizeH="0" baseline="0" dirty="0">
                <a:ln>
                  <a:noFill/>
                </a:ln>
                <a:solidFill>
                  <a:srgbClr val="444444"/>
                </a:solidFill>
                <a:effectLst/>
                <a:latin typeface="Proxima Nova"/>
              </a:rPr>
              <a:t> </a:t>
            </a:r>
            <a:r>
              <a:rPr kumimoji="0" lang="es-ES" altLang="es-ES" sz="1600" b="0" i="0" u="none" strike="noStrike" cap="none" normalizeH="0" baseline="0" dirty="0" err="1">
                <a:ln>
                  <a:noFill/>
                </a:ln>
                <a:solidFill>
                  <a:srgbClr val="444444"/>
                </a:solidFill>
                <a:effectLst/>
                <a:latin typeface="Proxima Nova"/>
              </a:rPr>
              <a:t>Jupiter</a:t>
            </a:r>
            <a:r>
              <a:rPr kumimoji="0" lang="es-ES" altLang="es-ES" sz="1600" b="0" i="0" u="none" strike="noStrike" cap="none" normalizeH="0" baseline="0" dirty="0">
                <a:ln>
                  <a:noFill/>
                </a:ln>
                <a:solidFill>
                  <a:srgbClr val="444444"/>
                </a:solidFill>
                <a:effectLst/>
                <a:latin typeface="Proxima Nova"/>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sz="1600" b="0" i="0" u="none" strike="noStrike" cap="none" normalizeH="0" baseline="0" dirty="0">
                <a:ln>
                  <a:noFill/>
                </a:ln>
                <a:solidFill>
                  <a:srgbClr val="397300"/>
                </a:solidFill>
                <a:effectLst/>
                <a:latin typeface="Proxima Nova"/>
              </a:rPr>
              <a:t>echo</a:t>
            </a:r>
            <a:r>
              <a:rPr kumimoji="0" lang="es-ES" altLang="es-ES" sz="1600" b="0" i="0" u="none" strike="noStrike" cap="none" normalizeH="0" baseline="0" dirty="0">
                <a:ln>
                  <a:noFill/>
                </a:ln>
                <a:solidFill>
                  <a:srgbClr val="444444"/>
                </a:solidFill>
                <a:effectLst/>
                <a:latin typeface="Proxima Nova"/>
              </a:rPr>
              <a:t> </a:t>
            </a:r>
            <a:r>
              <a:rPr kumimoji="0" lang="es-ES" altLang="es-ES" sz="1600" b="0" i="0" u="none" strike="noStrike" cap="none" normalizeH="0" baseline="0" dirty="0" err="1">
                <a:ln>
                  <a:noFill/>
                </a:ln>
                <a:solidFill>
                  <a:srgbClr val="444444"/>
                </a:solidFill>
                <a:effectLst/>
                <a:latin typeface="Proxima Nova"/>
              </a:rPr>
              <a:t>The</a:t>
            </a:r>
            <a:r>
              <a:rPr kumimoji="0" lang="es-ES" altLang="es-ES" sz="1600" b="0" i="0" u="none" strike="noStrike" cap="none" normalizeH="0" baseline="0" dirty="0">
                <a:ln>
                  <a:noFill/>
                </a:ln>
                <a:solidFill>
                  <a:srgbClr val="444444"/>
                </a:solidFill>
                <a:effectLst/>
                <a:latin typeface="Proxima Nova"/>
              </a:rPr>
              <a:t> </a:t>
            </a:r>
            <a:r>
              <a:rPr kumimoji="0" lang="es-ES" altLang="es-ES" sz="1600" b="0" i="0" u="none" strike="noStrike" cap="none" normalizeH="0" baseline="0" dirty="0" err="1">
                <a:ln>
                  <a:noFill/>
                </a:ln>
                <a:solidFill>
                  <a:srgbClr val="444444"/>
                </a:solidFill>
                <a:effectLst/>
                <a:latin typeface="Proxima Nova"/>
              </a:rPr>
              <a:t>previous</a:t>
            </a:r>
            <a:r>
              <a:rPr kumimoji="0" lang="es-ES" altLang="es-ES" sz="1600" b="0" i="0" u="none" strike="noStrike" cap="none" normalizeH="0" baseline="0" dirty="0">
                <a:ln>
                  <a:noFill/>
                </a:ln>
                <a:solidFill>
                  <a:srgbClr val="444444"/>
                </a:solidFill>
                <a:effectLst/>
                <a:latin typeface="Proxima Nova"/>
              </a:rPr>
              <a:t> </a:t>
            </a:r>
            <a:r>
              <a:rPr kumimoji="0" lang="es-ES" altLang="es-ES" sz="1600" b="1" i="0" u="none" strike="noStrike" cap="none" normalizeH="0" baseline="0" dirty="0" err="1">
                <a:ln>
                  <a:noFill/>
                </a:ln>
                <a:solidFill>
                  <a:srgbClr val="444444"/>
                </a:solidFill>
                <a:effectLst/>
                <a:latin typeface="Proxima Nova"/>
              </a:rPr>
              <a:t>function</a:t>
            </a:r>
            <a:r>
              <a:rPr kumimoji="0" lang="es-ES" altLang="es-ES" sz="1600" b="0" i="0" u="none" strike="noStrike" cap="none" normalizeH="0" baseline="0" dirty="0">
                <a:ln>
                  <a:noFill/>
                </a:ln>
                <a:solidFill>
                  <a:srgbClr val="444444"/>
                </a:solidFill>
                <a:effectLst/>
                <a:latin typeface="Proxima Nova"/>
              </a:rPr>
              <a:t> has a </a:t>
            </a:r>
            <a:r>
              <a:rPr kumimoji="0" lang="es-ES" altLang="es-ES" sz="1600" b="0" i="0" u="none" strike="noStrike" cap="none" normalizeH="0" baseline="0" dirty="0" err="1">
                <a:ln>
                  <a:noFill/>
                </a:ln>
                <a:solidFill>
                  <a:srgbClr val="397300"/>
                </a:solidFill>
                <a:effectLst/>
                <a:latin typeface="Proxima Nova"/>
              </a:rPr>
              <a:t>return</a:t>
            </a:r>
            <a:r>
              <a:rPr kumimoji="0" lang="es-ES" altLang="es-ES" sz="1600" b="0" i="0" u="none" strike="noStrike" cap="none" normalizeH="0" baseline="0" dirty="0">
                <a:ln>
                  <a:noFill/>
                </a:ln>
                <a:solidFill>
                  <a:srgbClr val="444444"/>
                </a:solidFill>
                <a:effectLst/>
                <a:latin typeface="Proxima Nova"/>
              </a:rPr>
              <a:t> </a:t>
            </a:r>
            <a:r>
              <a:rPr kumimoji="0" lang="es-ES" altLang="es-ES" sz="1600" b="0" i="0" u="none" strike="noStrike" cap="none" normalizeH="0" baseline="0" dirty="0" err="1">
                <a:ln>
                  <a:noFill/>
                </a:ln>
                <a:solidFill>
                  <a:srgbClr val="444444"/>
                </a:solidFill>
                <a:effectLst/>
                <a:latin typeface="Proxima Nova"/>
              </a:rPr>
              <a:t>value</a:t>
            </a:r>
            <a:r>
              <a:rPr kumimoji="0" lang="es-ES" altLang="es-ES" sz="1600" b="0" i="0" u="none" strike="noStrike" cap="none" normalizeH="0" baseline="0" dirty="0">
                <a:ln>
                  <a:noFill/>
                </a:ln>
                <a:solidFill>
                  <a:srgbClr val="444444"/>
                </a:solidFill>
                <a:effectLst/>
                <a:latin typeface="Proxima Nova"/>
              </a:rPr>
              <a:t> </a:t>
            </a:r>
            <a:r>
              <a:rPr kumimoji="0" lang="es-ES" altLang="es-ES" sz="1600" b="0" i="0" u="none" strike="noStrike" cap="none" normalizeH="0" baseline="0" dirty="0" err="1">
                <a:ln>
                  <a:noFill/>
                </a:ln>
                <a:solidFill>
                  <a:srgbClr val="444444"/>
                </a:solidFill>
                <a:effectLst/>
                <a:latin typeface="Proxima Nova"/>
              </a:rPr>
              <a:t>of</a:t>
            </a:r>
            <a:r>
              <a:rPr kumimoji="0" lang="es-ES" altLang="es-ES" sz="1600" b="0" i="0" u="none" strike="noStrike" cap="none" normalizeH="0" baseline="0" dirty="0">
                <a:ln>
                  <a:noFill/>
                </a:ln>
                <a:solidFill>
                  <a:srgbClr val="444444"/>
                </a:solidFill>
                <a:effectLst/>
                <a:latin typeface="Proxima Nova"/>
              </a:rPr>
              <a:t> $?</a:t>
            </a:r>
            <a:r>
              <a:rPr kumimoji="0" lang="es-ES" altLang="es-ES" sz="1600" b="0" i="0" u="none" strike="noStrike" cap="none" normalizeH="0" baseline="0" dirty="0">
                <a:ln>
                  <a:noFill/>
                </a:ln>
                <a:solidFill>
                  <a:schemeClr val="tx1"/>
                </a:solidFill>
                <a:effectLst/>
                <a:latin typeface="Proxima Nova"/>
              </a:rPr>
              <a:t> </a:t>
            </a:r>
          </a:p>
        </p:txBody>
      </p:sp>
    </p:spTree>
    <p:extLst>
      <p:ext uri="{BB962C8B-B14F-4D97-AF65-F5344CB8AC3E}">
        <p14:creationId xmlns:p14="http://schemas.microsoft.com/office/powerpoint/2010/main" val="13107058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7762" name="Rectangle 2">
            <a:extLst>
              <a:ext uri="{FF2B5EF4-FFF2-40B4-BE49-F238E27FC236}">
                <a16:creationId xmlns:a16="http://schemas.microsoft.com/office/drawing/2014/main" id="{DA9CD30C-4B00-7ED6-EFFA-B5DFFBB6F18B}"/>
              </a:ext>
            </a:extLst>
          </p:cNvPr>
          <p:cNvSpPr>
            <a:spLocks noGrp="1" noChangeArrowheads="1"/>
          </p:cNvSpPr>
          <p:nvPr>
            <p:ph type="title"/>
          </p:nvPr>
        </p:nvSpPr>
        <p:spPr>
          <a:xfrm>
            <a:off x="533400" y="258763"/>
            <a:ext cx="9144000" cy="808037"/>
          </a:xfrm>
        </p:spPr>
        <p:txBody>
          <a:bodyPr/>
          <a:lstStyle/>
          <a:p>
            <a:r>
              <a:rPr lang="en-US" altLang="es-ES" sz="2800" spc="-1" dirty="0">
                <a:solidFill>
                  <a:schemeClr val="dk1"/>
                </a:solidFill>
                <a:latin typeface="Proxima Nova"/>
              </a:rPr>
              <a:t>Functions ( VI)</a:t>
            </a:r>
          </a:p>
        </p:txBody>
      </p:sp>
      <p:sp>
        <p:nvSpPr>
          <p:cNvPr id="2677763" name="Rectangle 3">
            <a:extLst>
              <a:ext uri="{FF2B5EF4-FFF2-40B4-BE49-F238E27FC236}">
                <a16:creationId xmlns:a16="http://schemas.microsoft.com/office/drawing/2014/main" id="{B7C1E9EF-072E-BAC4-432B-CC30825CAF30}"/>
              </a:ext>
            </a:extLst>
          </p:cNvPr>
          <p:cNvSpPr>
            <a:spLocks noGrp="1" noChangeArrowheads="1"/>
          </p:cNvSpPr>
          <p:nvPr>
            <p:ph type="body" idx="1"/>
          </p:nvPr>
        </p:nvSpPr>
        <p:spPr>
          <a:xfrm>
            <a:off x="533400" y="1078044"/>
            <a:ext cx="8554039" cy="535757"/>
          </a:xfrm>
        </p:spPr>
        <p:txBody>
          <a:bodyPr>
            <a:noAutofit/>
          </a:bodyPr>
          <a:lstStyle/>
          <a:p>
            <a:pPr>
              <a:lnSpc>
                <a:spcPct val="150000"/>
              </a:lnSpc>
            </a:pPr>
            <a:r>
              <a:rPr lang="en-US" altLang="es-ES" sz="1800" dirty="0">
                <a:latin typeface="Proxima Nova"/>
              </a:rPr>
              <a:t>Scope refers to which parts of a script can see which variables. By default a variable is global. This means that it is visible everywhere in the script. </a:t>
            </a:r>
          </a:p>
          <a:p>
            <a:pPr>
              <a:lnSpc>
                <a:spcPct val="150000"/>
              </a:lnSpc>
            </a:pPr>
            <a:r>
              <a:rPr lang="en-US" altLang="es-ES" sz="1800" dirty="0">
                <a:latin typeface="Proxima Nova"/>
              </a:rPr>
              <a:t>We may also create a variable as a local variable. When we create a local variable within a function, it is only visible within that function. To do that we use the keyword local in front of the variable the first time we set it's value.</a:t>
            </a:r>
          </a:p>
          <a:p>
            <a:pPr>
              <a:lnSpc>
                <a:spcPct val="150000"/>
              </a:lnSpc>
            </a:pPr>
            <a:endParaRPr lang="en-US" altLang="es-ES" sz="1800" dirty="0">
              <a:latin typeface="Proxima Nova"/>
            </a:endParaRPr>
          </a:p>
          <a:p>
            <a:pPr marL="0" indent="0">
              <a:lnSpc>
                <a:spcPct val="150000"/>
              </a:lnSpc>
              <a:buNone/>
            </a:pPr>
            <a:endParaRPr lang="en-US" altLang="es-ES" sz="1800" dirty="0">
              <a:latin typeface="Proxima Nova"/>
            </a:endParaRPr>
          </a:p>
          <a:p>
            <a:pPr>
              <a:lnSpc>
                <a:spcPct val="150000"/>
              </a:lnSpc>
            </a:pPr>
            <a:r>
              <a:rPr lang="en-US" altLang="es-ES" sz="1800" dirty="0">
                <a:latin typeface="Proxima Nova"/>
              </a:rPr>
              <a:t>It is generally considered good practice to use local variables within functions so as to keep everything within the function contained. This way variables are safer from being inadvertently modified by another part of the script</a:t>
            </a: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a:lnSpc>
                <a:spcPct val="150000"/>
              </a:lnSpc>
            </a:pPr>
            <a:endParaRPr lang="en-US" altLang="es-ES" sz="1800" dirty="0">
              <a:latin typeface="Proxima Nova"/>
            </a:endParaRPr>
          </a:p>
          <a:p>
            <a:pPr marL="0" indent="0">
              <a:lnSpc>
                <a:spcPct val="150000"/>
              </a:lnSpc>
              <a:buNone/>
            </a:pPr>
            <a:endParaRPr lang="en-US" altLang="es-ES" sz="1800" dirty="0">
              <a:latin typeface="Proxima Nova"/>
            </a:endParaRPr>
          </a:p>
          <a:p>
            <a:pPr marL="0" indent="0">
              <a:lnSpc>
                <a:spcPct val="150000"/>
              </a:lnSpc>
              <a:buNone/>
            </a:pPr>
            <a:r>
              <a:rPr lang="en-US" altLang="es-ES" sz="1800" dirty="0">
                <a:latin typeface="Proxima Nova"/>
              </a:rPr>
              <a:t>.</a:t>
            </a:r>
          </a:p>
          <a:p>
            <a:pPr marL="0" indent="0">
              <a:lnSpc>
                <a:spcPct val="150000"/>
              </a:lnSpc>
              <a:buNone/>
            </a:pPr>
            <a:endParaRPr lang="en-US" altLang="es-ES" sz="1800" dirty="0">
              <a:latin typeface="Proxima Nova"/>
            </a:endParaRPr>
          </a:p>
          <a:p>
            <a:pPr>
              <a:lnSpc>
                <a:spcPct val="150000"/>
              </a:lnSpc>
            </a:pPr>
            <a:endParaRPr lang="en-US" altLang="es-ES" sz="1800" dirty="0">
              <a:latin typeface="Proxima Nova"/>
            </a:endParaRPr>
          </a:p>
          <a:p>
            <a:pPr marL="0" indent="0">
              <a:lnSpc>
                <a:spcPct val="150000"/>
              </a:lnSpc>
              <a:buNone/>
            </a:pPr>
            <a:endParaRPr lang="en-US" altLang="es-ES" sz="1800" dirty="0">
              <a:latin typeface="Proxima Nova"/>
            </a:endParaRPr>
          </a:p>
        </p:txBody>
      </p:sp>
      <p:sp>
        <p:nvSpPr>
          <p:cNvPr id="10" name="PlaceHolder 3">
            <a:extLst>
              <a:ext uri="{FF2B5EF4-FFF2-40B4-BE49-F238E27FC236}">
                <a16:creationId xmlns:a16="http://schemas.microsoft.com/office/drawing/2014/main" id="{CE0C646A-BBAE-7096-693D-FDE136C916B0}"/>
              </a:ext>
            </a:extLst>
          </p:cNvPr>
          <p:cNvSpPr txBox="1">
            <a:spLocks/>
          </p:cNvSpPr>
          <p:nvPr/>
        </p:nvSpPr>
        <p:spPr>
          <a:xfrm>
            <a:off x="9012600" y="6753240"/>
            <a:ext cx="559440" cy="538560"/>
          </a:xfrm>
          <a:prstGeom prst="rect">
            <a:avLst/>
          </a:prstGeom>
          <a:noFill/>
          <a:ln w="0">
            <a:noFill/>
          </a:ln>
        </p:spPr>
        <p:txBody>
          <a:bodyPr lIns="90000" tIns="91440" rIns="90000" bIns="91440" anchor="ctr">
            <a:noAutofit/>
          </a:bodyPr>
          <a:lstStyle>
            <a:defPPr>
              <a:defRPr lang="es-ES"/>
            </a:defPPr>
            <a:lvl1pPr marL="0" indent="0" algn="r" defTabSz="914400" rtl="0" eaLnBrk="1" latinLnBrk="0" hangingPunct="1">
              <a:lnSpc>
                <a:spcPct val="100000"/>
              </a:lnSpc>
              <a:buNone/>
              <a:tabLst>
                <a:tab pos="0" algn="l"/>
              </a:tabLst>
              <a:defRPr lang="ca" sz="1000" b="0" strike="noStrike" kern="1200" spc="-1">
                <a:solidFill>
                  <a:schemeClr val="dk1"/>
                </a:solidFill>
                <a:latin typeface="Proxima Nova"/>
                <a:ea typeface="Proxima Nov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tab pos="0" algn="l"/>
              </a:tabLst>
              <a:defRPr/>
            </a:pPr>
            <a:fld id="{4CA55A60-F011-4E84-B41B-743C779C0AE6}" type="slidenum">
              <a:rPr kumimoji="0" lang="es-ES" sz="1000" b="0" i="0" u="none" strike="noStrike" kern="1200" cap="none" spc="-1" normalizeH="0" baseline="0" noProof="0" smtClean="0">
                <a:ln>
                  <a:noFill/>
                </a:ln>
                <a:solidFill>
                  <a:srgbClr val="202729"/>
                </a:solidFill>
                <a:effectLst/>
                <a:uLnTx/>
                <a:uFillTx/>
                <a:latin typeface="Proxima Nova"/>
                <a:cs typeface="DejaVu Sans"/>
              </a:rPr>
              <a:pPr marL="0" marR="0" lvl="0" indent="0" algn="r" defTabSz="914400" rtl="0" eaLnBrk="1" fontAlgn="auto" latinLnBrk="0" hangingPunct="1">
                <a:lnSpc>
                  <a:spcPct val="100000"/>
                </a:lnSpc>
                <a:spcBef>
                  <a:spcPts val="0"/>
                </a:spcBef>
                <a:spcAft>
                  <a:spcPts val="0"/>
                </a:spcAft>
                <a:buClrTx/>
                <a:buSzTx/>
                <a:buFontTx/>
                <a:buNone/>
                <a:tabLst>
                  <a:tab pos="0" algn="l"/>
                </a:tabLst>
                <a:defRPr/>
              </a:pPr>
              <a:t>82</a:t>
            </a:fld>
            <a:endParaRPr kumimoji="0" lang="es-ES" sz="1000" b="0" i="0" u="none" strike="noStrike" kern="1200" cap="none" spc="-1" normalizeH="0" baseline="0" noProof="0" dirty="0">
              <a:ln>
                <a:noFill/>
              </a:ln>
              <a:solidFill>
                <a:srgbClr val="000000"/>
              </a:solidFill>
              <a:effectLst/>
              <a:uLnTx/>
              <a:uFillTx/>
              <a:latin typeface="Times New Roman"/>
              <a:cs typeface="DejaVu Sans"/>
            </a:endParaRPr>
          </a:p>
        </p:txBody>
      </p:sp>
      <p:sp>
        <p:nvSpPr>
          <p:cNvPr id="2" name="Rectangle 1">
            <a:extLst>
              <a:ext uri="{FF2B5EF4-FFF2-40B4-BE49-F238E27FC236}">
                <a16:creationId xmlns:a16="http://schemas.microsoft.com/office/drawing/2014/main" id="{E6521AEC-3B6C-A515-FA99-A2BC4D6C6C80}"/>
              </a:ext>
            </a:extLst>
          </p:cNvPr>
          <p:cNvSpPr>
            <a:spLocks noChangeArrowheads="1"/>
          </p:cNvSpPr>
          <p:nvPr/>
        </p:nvSpPr>
        <p:spPr bwMode="auto">
          <a:xfrm>
            <a:off x="744718" y="3732114"/>
            <a:ext cx="8342721" cy="451406"/>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s-ES" altLang="es-ES" b="0" i="0" u="none" strike="noStrike" cap="none" normalizeH="0" baseline="0" dirty="0">
                <a:ln>
                  <a:noFill/>
                </a:ln>
                <a:solidFill>
                  <a:srgbClr val="397300"/>
                </a:solidFill>
                <a:effectLst/>
                <a:latin typeface="Proxima Nova"/>
              </a:rPr>
              <a:t>local</a:t>
            </a:r>
            <a:r>
              <a:rPr kumimoji="0" lang="es-ES" altLang="es-ES" b="0" i="0" u="none" strike="noStrike" cap="none" normalizeH="0" baseline="0" dirty="0">
                <a:ln>
                  <a:noFill/>
                </a:ln>
                <a:solidFill>
                  <a:srgbClr val="444444"/>
                </a:solidFill>
                <a:effectLst/>
                <a:latin typeface="Proxima Nova"/>
              </a:rPr>
              <a:t> </a:t>
            </a:r>
            <a:r>
              <a:rPr kumimoji="0" lang="es-ES" altLang="es-ES" b="0" i="0" u="none" strike="noStrike" cap="none" normalizeH="0" baseline="0" dirty="0" err="1">
                <a:ln>
                  <a:noFill/>
                </a:ln>
                <a:solidFill>
                  <a:srgbClr val="444444"/>
                </a:solidFill>
                <a:effectLst/>
                <a:latin typeface="Proxima Nova"/>
              </a:rPr>
              <a:t>var_name</a:t>
            </a:r>
            <a:r>
              <a:rPr kumimoji="0" lang="es-ES" altLang="es-ES" b="0" i="0" u="none" strike="noStrike" cap="none" normalizeH="0" baseline="0" dirty="0">
                <a:ln>
                  <a:noFill/>
                </a:ln>
                <a:solidFill>
                  <a:srgbClr val="444444"/>
                </a:solidFill>
                <a:effectLst/>
                <a:latin typeface="Proxima Nova"/>
              </a:rPr>
              <a:t>=&lt;</a:t>
            </a:r>
            <a:r>
              <a:rPr kumimoji="0" lang="es-ES" altLang="es-ES" b="0" i="0" u="none" strike="noStrike" cap="none" normalizeH="0" baseline="0" dirty="0" err="1">
                <a:ln>
                  <a:noFill/>
                </a:ln>
                <a:solidFill>
                  <a:srgbClr val="444444"/>
                </a:solidFill>
                <a:effectLst/>
                <a:latin typeface="Proxima Nova"/>
              </a:rPr>
              <a:t>var_value</a:t>
            </a:r>
            <a:r>
              <a:rPr kumimoji="0" lang="es-ES" altLang="es-ES" b="0" i="0" u="none" strike="noStrike" cap="none" normalizeH="0" baseline="0" dirty="0">
                <a:ln>
                  <a:noFill/>
                </a:ln>
                <a:solidFill>
                  <a:srgbClr val="444444"/>
                </a:solidFill>
                <a:effectLst/>
                <a:latin typeface="Proxima Nova"/>
              </a:rPr>
              <a:t>&gt;</a:t>
            </a:r>
            <a:r>
              <a:rPr kumimoji="0" lang="es-ES" altLang="es-ES" b="0" i="0" u="none" strike="noStrike" cap="none" normalizeH="0" baseline="0" dirty="0">
                <a:ln>
                  <a:noFill/>
                </a:ln>
                <a:solidFill>
                  <a:schemeClr val="tx1"/>
                </a:solidFill>
                <a:effectLst/>
                <a:latin typeface="Proxima Nova"/>
              </a:rPr>
              <a:t> </a:t>
            </a:r>
          </a:p>
        </p:txBody>
      </p:sp>
    </p:spTree>
    <p:extLst>
      <p:ext uri="{BB962C8B-B14F-4D97-AF65-F5344CB8AC3E}">
        <p14:creationId xmlns:p14="http://schemas.microsoft.com/office/powerpoint/2010/main" val="5881342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PlaceHolder 1"/>
          <p:cNvSpPr>
            <a:spLocks noGrp="1"/>
          </p:cNvSpPr>
          <p:nvPr>
            <p:ph type="title"/>
          </p:nvPr>
        </p:nvSpPr>
        <p:spPr>
          <a:xfrm>
            <a:off x="631080" y="2013480"/>
            <a:ext cx="4130640" cy="2068920"/>
          </a:xfrm>
          <a:prstGeom prst="rect">
            <a:avLst/>
          </a:prstGeom>
          <a:noFill/>
          <a:ln w="0">
            <a:noFill/>
          </a:ln>
        </p:spPr>
        <p:txBody>
          <a:bodyPr lIns="90000" tIns="91440" rIns="90000" bIns="91440" anchor="b">
            <a:noAutofit/>
          </a:bodyPr>
          <a:lstStyle/>
          <a:p>
            <a:pPr indent="0" algn="ctr">
              <a:lnSpc>
                <a:spcPct val="100000"/>
              </a:lnSpc>
              <a:buNone/>
              <a:tabLst>
                <a:tab pos="0" algn="l"/>
              </a:tabLst>
            </a:pPr>
            <a:r>
              <a:rPr lang="ca" sz="4200" b="0" strike="noStrike" spc="-1">
                <a:solidFill>
                  <a:schemeClr val="dk1"/>
                </a:solidFill>
                <a:latin typeface="Proxima Nova"/>
                <a:ea typeface="Proxima Nova"/>
              </a:rPr>
              <a:t>Dels 4 als 8 bits</a:t>
            </a:r>
            <a:endParaRPr lang="es-ES" sz="4200" b="0" strike="noStrike" spc="-1">
              <a:solidFill>
                <a:srgbClr val="000000"/>
              </a:solidFill>
              <a:latin typeface="Arial"/>
            </a:endParaRPr>
          </a:p>
        </p:txBody>
      </p:sp>
      <p:sp>
        <p:nvSpPr>
          <p:cNvPr id="300" name="PlaceHolder 2"/>
          <p:cNvSpPr>
            <a:spLocks noGrp="1"/>
          </p:cNvSpPr>
          <p:nvPr>
            <p:ph type="subTitle"/>
          </p:nvPr>
        </p:nvSpPr>
        <p:spPr>
          <a:xfrm>
            <a:off x="631080" y="4156560"/>
            <a:ext cx="4130640" cy="1844280"/>
          </a:xfrm>
          <a:prstGeom prst="rect">
            <a:avLst/>
          </a:prstGeom>
          <a:noFill/>
          <a:ln w="0">
            <a:noFill/>
          </a:ln>
        </p:spPr>
        <p:txBody>
          <a:bodyPr lIns="90000" tIns="91440" rIns="90000" bIns="91440" anchor="t">
            <a:noAutofit/>
          </a:bodyPr>
          <a:lstStyle/>
          <a:p>
            <a:pPr indent="0" algn="ctr">
              <a:lnSpc>
                <a:spcPct val="100000"/>
              </a:lnSpc>
              <a:buNone/>
              <a:tabLst>
                <a:tab pos="0" algn="l"/>
              </a:tabLst>
            </a:pPr>
            <a:r>
              <a:rPr lang="ca" sz="2100" b="0" strike="noStrike" spc="-1">
                <a:solidFill>
                  <a:schemeClr val="accent3"/>
                </a:solidFill>
                <a:latin typeface="Proxima Nova"/>
                <a:ea typeface="Proxima Nova"/>
              </a:rPr>
              <a:t>Intel 8008/8080/8085</a:t>
            </a:r>
            <a:endParaRPr lang="es-ES" sz="2100" b="0" strike="noStrike" spc="-1">
              <a:solidFill>
                <a:srgbClr val="000000"/>
              </a:solidFill>
              <a:latin typeface="Arial"/>
            </a:endParaRPr>
          </a:p>
        </p:txBody>
      </p:sp>
      <p:sp>
        <p:nvSpPr>
          <p:cNvPr id="301" name="PlaceHolder 3"/>
          <p:cNvSpPr>
            <a:spLocks noGrp="1"/>
          </p:cNvSpPr>
          <p:nvPr>
            <p:ph/>
          </p:nvPr>
        </p:nvSpPr>
        <p:spPr>
          <a:xfrm>
            <a:off x="5404320" y="1352880"/>
            <a:ext cx="3917880" cy="5065200"/>
          </a:xfrm>
          <a:prstGeom prst="rect">
            <a:avLst/>
          </a:prstGeom>
          <a:noFill/>
          <a:ln w="0">
            <a:noFill/>
          </a:ln>
        </p:spPr>
        <p:txBody>
          <a:bodyPr lIns="90000" tIns="91440" rIns="90000" bIns="91440" anchor="ctr">
            <a:noAutofit/>
          </a:bodyPr>
          <a:lstStyle/>
          <a:p>
            <a:pPr indent="0">
              <a:lnSpc>
                <a:spcPct val="115000"/>
              </a:lnSpc>
              <a:spcAft>
                <a:spcPts val="1599"/>
              </a:spcAft>
              <a:buNone/>
              <a:tabLst>
                <a:tab pos="0" algn="l"/>
              </a:tabLst>
            </a:pPr>
            <a:r>
              <a:rPr lang="ca" sz="1800" b="0" strike="noStrike" spc="-1">
                <a:solidFill>
                  <a:schemeClr val="lt1"/>
                </a:solidFill>
                <a:latin typeface="Proxima Nova"/>
                <a:ea typeface="Proxima Nova"/>
              </a:rPr>
              <a:t>Evolució cap als processadors de 8 bits (1972)</a:t>
            </a:r>
            <a:endParaRPr lang="es-ES" sz="1800" b="0" strike="noStrike" spc="-1">
              <a:solidFill>
                <a:srgbClr val="000000"/>
              </a:solidFill>
              <a:latin typeface="Arial"/>
            </a:endParaRPr>
          </a:p>
        </p:txBody>
      </p:sp>
      <p:pic>
        <p:nvPicPr>
          <p:cNvPr id="302" name="Google Shape;200;p29"/>
          <p:cNvPicPr/>
          <p:nvPr/>
        </p:nvPicPr>
        <p:blipFill>
          <a:blip r:embed="rId2"/>
          <a:stretch/>
        </p:blipFill>
        <p:spPr>
          <a:xfrm>
            <a:off x="1625400" y="5202360"/>
            <a:ext cx="2142000" cy="1844280"/>
          </a:xfrm>
          <a:prstGeom prst="rect">
            <a:avLst/>
          </a:prstGeom>
          <a:ln w="0">
            <a:noFill/>
          </a:ln>
        </p:spPr>
      </p:pic>
      <p:sp>
        <p:nvSpPr>
          <p:cNvPr id="303" name="PlaceHolder 4"/>
          <p:cNvSpPr>
            <a:spLocks noGrp="1"/>
          </p:cNvSpPr>
          <p:nvPr>
            <p:ph type="sldNum" idx="31"/>
          </p:nvPr>
        </p:nvSpPr>
        <p:spPr>
          <a:xfrm>
            <a:off x="9012600" y="6753240"/>
            <a:ext cx="559440" cy="538560"/>
          </a:xfrm>
          <a:prstGeom prst="rect">
            <a:avLst/>
          </a:prstGeom>
          <a:noFill/>
          <a:ln w="0">
            <a:noFill/>
          </a:ln>
        </p:spPr>
        <p:txBody>
          <a:bodyPr lIns="90000" tIns="91440" rIns="90000" bIns="91440" anchor="ctr">
            <a:noAutofit/>
          </a:bodyPr>
          <a:lstStyle>
            <a:lvl1pPr indent="0" algn="r">
              <a:lnSpc>
                <a:spcPct val="100000"/>
              </a:lnSpc>
              <a:buNone/>
              <a:tabLst>
                <a:tab pos="0" algn="l"/>
              </a:tabLst>
              <a:defRPr lang="ca" sz="1000" b="0" strike="noStrike" spc="-1">
                <a:solidFill>
                  <a:schemeClr val="lt1"/>
                </a:solidFill>
                <a:latin typeface="Proxima Nova"/>
                <a:ea typeface="Proxima Nova"/>
              </a:defRPr>
            </a:lvl1pPr>
          </a:lstStyle>
          <a:p>
            <a:pPr indent="0" algn="r">
              <a:lnSpc>
                <a:spcPct val="100000"/>
              </a:lnSpc>
              <a:buNone/>
              <a:tabLst>
                <a:tab pos="0" algn="l"/>
              </a:tabLst>
            </a:pPr>
            <a:fld id="{02178212-97AB-41C9-924C-6BF84BC03D2A}" type="slidenum">
              <a:rPr lang="ca" sz="1000" b="0" strike="noStrike" spc="-1">
                <a:solidFill>
                  <a:schemeClr val="lt1"/>
                </a:solidFill>
                <a:latin typeface="Proxima Nova"/>
                <a:ea typeface="Proxima Nova"/>
              </a:rPr>
              <a:t>83</a:t>
            </a:fld>
            <a:endParaRPr lang="es-ES" sz="1000" b="0" strike="noStrike" spc="-1">
              <a:solidFill>
                <a:srgbClr val="000000"/>
              </a:solidFill>
              <a:latin typeface="Times New Roman"/>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PlaceHolder 1"/>
          <p:cNvSpPr>
            <a:spLocks noGrp="1"/>
          </p:cNvSpPr>
          <p:nvPr>
            <p:ph type="title"/>
          </p:nvPr>
        </p:nvSpPr>
        <p:spPr>
          <a:xfrm>
            <a:off x="678240" y="969840"/>
            <a:ext cx="8700840" cy="784440"/>
          </a:xfrm>
          <a:prstGeom prst="rect">
            <a:avLst/>
          </a:prstGeom>
          <a:noFill/>
          <a:ln w="0">
            <a:noFill/>
          </a:ln>
        </p:spPr>
        <p:txBody>
          <a:bodyPr lIns="0" tIns="91440" rIns="0" bIns="91440" anchor="t">
            <a:noAutofit/>
          </a:bodyPr>
          <a:lstStyle/>
          <a:p>
            <a:pPr indent="0">
              <a:lnSpc>
                <a:spcPct val="100000"/>
              </a:lnSpc>
              <a:buNone/>
              <a:tabLst>
                <a:tab pos="0" algn="l"/>
              </a:tabLst>
            </a:pPr>
            <a:r>
              <a:rPr lang="ca" sz="2800" b="0" strike="noStrike" spc="-1">
                <a:solidFill>
                  <a:schemeClr val="dk1"/>
                </a:solidFill>
                <a:latin typeface="Proxima Nova"/>
                <a:ea typeface="Proxima Nova"/>
              </a:rPr>
              <a:t>Intel 8086</a:t>
            </a:r>
            <a:endParaRPr lang="es-ES" sz="2800" b="0" strike="noStrike" spc="-1">
              <a:solidFill>
                <a:srgbClr val="000000"/>
              </a:solidFill>
              <a:latin typeface="Arial"/>
            </a:endParaRPr>
          </a:p>
        </p:txBody>
      </p:sp>
      <p:sp>
        <p:nvSpPr>
          <p:cNvPr id="335" name="PlaceHolder 2"/>
          <p:cNvSpPr>
            <a:spLocks noGrp="1"/>
          </p:cNvSpPr>
          <p:nvPr>
            <p:ph/>
          </p:nvPr>
        </p:nvSpPr>
        <p:spPr>
          <a:xfrm>
            <a:off x="678240" y="1939680"/>
            <a:ext cx="8700840" cy="4683240"/>
          </a:xfrm>
          <a:prstGeom prst="rect">
            <a:avLst/>
          </a:prstGeom>
          <a:noFill/>
          <a:ln w="0">
            <a:noFill/>
          </a:ln>
        </p:spPr>
        <p:txBody>
          <a:bodyPr lIns="0" tIns="91440" rIns="0" bIns="91440" anchor="t">
            <a:noAutofit/>
          </a:bodyPr>
          <a:lstStyle/>
          <a:p>
            <a:pPr marL="457200" indent="-317520">
              <a:lnSpc>
                <a:spcPct val="100000"/>
              </a:lnSpc>
              <a:buClr>
                <a:srgbClr val="000000"/>
              </a:buClr>
              <a:buFont typeface="Arial"/>
              <a:buChar char="●"/>
            </a:pPr>
            <a:r>
              <a:rPr lang="ca" sz="1800" b="0" strike="noStrike" spc="-1">
                <a:solidFill>
                  <a:schemeClr val="accent3"/>
                </a:solidFill>
                <a:latin typeface="Proxima Nova"/>
                <a:ea typeface="Proxima Nova"/>
              </a:rPr>
              <a:t>μProc de 16 bits.</a:t>
            </a:r>
            <a:endParaRPr lang="es-ES" sz="1800" b="0" strike="noStrike" spc="-1">
              <a:solidFill>
                <a:srgbClr val="000000"/>
              </a:solidFill>
              <a:latin typeface="Arial"/>
            </a:endParaRPr>
          </a:p>
          <a:p>
            <a:pPr marL="457200" indent="-317520">
              <a:lnSpc>
                <a:spcPct val="100000"/>
              </a:lnSpc>
              <a:buClr>
                <a:srgbClr val="000000"/>
              </a:buClr>
              <a:buFont typeface="Arial"/>
              <a:buChar char="●"/>
            </a:pPr>
            <a:r>
              <a:rPr lang="ca" sz="1800" b="0" strike="noStrike" spc="-1">
                <a:solidFill>
                  <a:schemeClr val="accent3"/>
                </a:solidFill>
                <a:latin typeface="Proxima Nova"/>
                <a:ea typeface="Proxima Nova"/>
              </a:rPr>
              <a:t>29.000 transistors integrats</a:t>
            </a:r>
            <a:endParaRPr lang="es-ES" sz="1800" b="0" strike="noStrike" spc="-1">
              <a:solidFill>
                <a:srgbClr val="000000"/>
              </a:solidFill>
              <a:latin typeface="Arial"/>
            </a:endParaRPr>
          </a:p>
          <a:p>
            <a:pPr marL="457200" indent="-317520">
              <a:lnSpc>
                <a:spcPct val="100000"/>
              </a:lnSpc>
              <a:buClr>
                <a:srgbClr val="000000"/>
              </a:buClr>
              <a:buFont typeface="Arial"/>
              <a:buChar char="●"/>
            </a:pPr>
            <a:r>
              <a:rPr lang="ca" sz="1800" b="0" strike="noStrike" spc="-1">
                <a:solidFill>
                  <a:schemeClr val="accent3"/>
                </a:solidFill>
                <a:latin typeface="Proxima Nova"/>
                <a:ea typeface="Proxima Nova"/>
              </a:rPr>
              <a:t>Tecnologia de fabricació de 3μm</a:t>
            </a:r>
            <a:endParaRPr lang="es-ES" sz="1800" b="0" strike="noStrike" spc="-1">
              <a:solidFill>
                <a:srgbClr val="000000"/>
              </a:solidFill>
              <a:latin typeface="Arial"/>
            </a:endParaRPr>
          </a:p>
          <a:p>
            <a:pPr marL="457200" indent="-317520">
              <a:lnSpc>
                <a:spcPct val="100000"/>
              </a:lnSpc>
              <a:buClr>
                <a:srgbClr val="000000"/>
              </a:buClr>
              <a:buFont typeface="Arial"/>
              <a:buChar char="●"/>
            </a:pPr>
            <a:r>
              <a:rPr lang="ca" sz="1800" b="0" strike="noStrike" spc="-1">
                <a:solidFill>
                  <a:schemeClr val="accent3"/>
                </a:solidFill>
                <a:latin typeface="Proxima Nova"/>
                <a:ea typeface="Proxima Nova"/>
              </a:rPr>
              <a:t>Freqüència de rellotge de 4,7MHz a 10MHz</a:t>
            </a:r>
            <a:endParaRPr lang="es-ES" sz="1800" b="0" strike="noStrike" spc="-1">
              <a:solidFill>
                <a:srgbClr val="000000"/>
              </a:solidFill>
              <a:latin typeface="Arial"/>
            </a:endParaRPr>
          </a:p>
          <a:p>
            <a:pPr marL="457200" indent="-317520">
              <a:lnSpc>
                <a:spcPct val="100000"/>
              </a:lnSpc>
              <a:buClr>
                <a:srgbClr val="000000"/>
              </a:buClr>
              <a:buFont typeface="Arial"/>
              <a:buChar char="●"/>
            </a:pPr>
            <a:r>
              <a:rPr lang="ca" sz="1800" b="0" strike="noStrike" spc="-1">
                <a:solidFill>
                  <a:schemeClr val="accent3"/>
                </a:solidFill>
                <a:latin typeface="Proxima Nova"/>
                <a:ea typeface="Proxima Nova"/>
              </a:rPr>
              <a:t>Bus de dades de 16 bits</a:t>
            </a:r>
            <a:endParaRPr lang="es-ES" sz="1800" b="0" strike="noStrike" spc="-1">
              <a:solidFill>
                <a:srgbClr val="000000"/>
              </a:solidFill>
              <a:latin typeface="Arial"/>
            </a:endParaRPr>
          </a:p>
          <a:p>
            <a:pPr marL="457200" indent="-317520">
              <a:lnSpc>
                <a:spcPct val="100000"/>
              </a:lnSpc>
              <a:buClr>
                <a:srgbClr val="000000"/>
              </a:buClr>
              <a:buFont typeface="Arial"/>
              <a:buChar char="●"/>
            </a:pPr>
            <a:r>
              <a:rPr lang="ca" sz="1800" b="0" strike="noStrike" spc="-1">
                <a:solidFill>
                  <a:schemeClr val="accent3"/>
                </a:solidFill>
                <a:latin typeface="Proxima Nova"/>
                <a:ea typeface="Proxima Nova"/>
              </a:rPr>
              <a:t>Bus d’adreces de 20 bits (RAM max. 1MB)</a:t>
            </a:r>
            <a:endParaRPr lang="es-ES" sz="1800" b="0" strike="noStrike" spc="-1">
              <a:solidFill>
                <a:srgbClr val="000000"/>
              </a:solidFill>
              <a:latin typeface="Arial"/>
            </a:endParaRPr>
          </a:p>
          <a:p>
            <a:pPr marL="457200" indent="-317520">
              <a:lnSpc>
                <a:spcPct val="100000"/>
              </a:lnSpc>
              <a:buClr>
                <a:srgbClr val="000000"/>
              </a:buClr>
              <a:buFont typeface="Arial"/>
              <a:buChar char="●"/>
            </a:pPr>
            <a:r>
              <a:rPr lang="ca" sz="1800" b="0" strike="noStrike" spc="-1">
                <a:solidFill>
                  <a:schemeClr val="accent3"/>
                </a:solidFill>
                <a:latin typeface="Proxima Nova"/>
                <a:ea typeface="Proxima Nova"/>
              </a:rPr>
              <a:t>16 registres de 4 bits</a:t>
            </a:r>
            <a:endParaRPr lang="es-ES" sz="1800" b="0" strike="noStrike" spc="-1">
              <a:solidFill>
                <a:srgbClr val="000000"/>
              </a:solidFill>
              <a:latin typeface="Arial"/>
            </a:endParaRPr>
          </a:p>
          <a:p>
            <a:pPr marL="457200" indent="-317520">
              <a:lnSpc>
                <a:spcPct val="100000"/>
              </a:lnSpc>
              <a:buClr>
                <a:srgbClr val="000000"/>
              </a:buClr>
              <a:buFont typeface="Arial"/>
              <a:buChar char="●"/>
            </a:pPr>
            <a:r>
              <a:rPr lang="ca" sz="1800" b="0" strike="noStrike" spc="-1">
                <a:solidFill>
                  <a:schemeClr val="accent3"/>
                </a:solidFill>
                <a:latin typeface="Proxima Nova"/>
                <a:ea typeface="Proxima Nova"/>
              </a:rPr>
              <a:t>Empaquetat (socket) DIP 40pins</a:t>
            </a:r>
            <a:endParaRPr lang="es-ES" sz="1800" b="0" strike="noStrike" spc="-1">
              <a:solidFill>
                <a:srgbClr val="000000"/>
              </a:solidFill>
              <a:latin typeface="Arial"/>
            </a:endParaRPr>
          </a:p>
          <a:p>
            <a:pPr indent="0">
              <a:lnSpc>
                <a:spcPct val="115000"/>
              </a:lnSpc>
              <a:spcAft>
                <a:spcPts val="1599"/>
              </a:spcAft>
              <a:buNone/>
              <a:tabLst>
                <a:tab pos="0" algn="l"/>
              </a:tabLst>
            </a:pPr>
            <a:endParaRPr lang="es-ES" sz="1800" b="0" strike="noStrike" spc="-1">
              <a:solidFill>
                <a:srgbClr val="000000"/>
              </a:solidFill>
              <a:latin typeface="Arial"/>
            </a:endParaRPr>
          </a:p>
        </p:txBody>
      </p:sp>
      <p:pic>
        <p:nvPicPr>
          <p:cNvPr id="336" name="Google Shape;266;p37"/>
          <p:cNvPicPr/>
          <p:nvPr/>
        </p:nvPicPr>
        <p:blipFill>
          <a:blip r:embed="rId2"/>
          <a:stretch/>
        </p:blipFill>
        <p:spPr>
          <a:xfrm>
            <a:off x="6305400" y="4289760"/>
            <a:ext cx="3073680" cy="1990800"/>
          </a:xfrm>
          <a:prstGeom prst="rect">
            <a:avLst/>
          </a:prstGeom>
          <a:ln w="0">
            <a:noFill/>
          </a:ln>
        </p:spPr>
      </p:pic>
      <p:sp>
        <p:nvSpPr>
          <p:cNvPr id="337" name="PlaceHolder 3"/>
          <p:cNvSpPr>
            <a:spLocks noGrp="1"/>
          </p:cNvSpPr>
          <p:nvPr>
            <p:ph type="sldNum" idx="39"/>
          </p:nvPr>
        </p:nvSpPr>
        <p:spPr>
          <a:xfrm>
            <a:off x="9012600" y="6753240"/>
            <a:ext cx="559440" cy="538560"/>
          </a:xfrm>
          <a:prstGeom prst="rect">
            <a:avLst/>
          </a:prstGeom>
          <a:noFill/>
          <a:ln w="0">
            <a:noFill/>
          </a:ln>
        </p:spPr>
        <p:txBody>
          <a:bodyPr lIns="90000" tIns="91440" rIns="90000" bIns="91440" anchor="ctr">
            <a:noAutofit/>
          </a:bodyPr>
          <a:lstStyle>
            <a:lvl1pPr indent="0" algn="r">
              <a:lnSpc>
                <a:spcPct val="100000"/>
              </a:lnSpc>
              <a:buNone/>
              <a:tabLst>
                <a:tab pos="0" algn="l"/>
              </a:tabLst>
              <a:defRPr lang="ca" sz="1000" b="0" strike="noStrike" spc="-1">
                <a:solidFill>
                  <a:schemeClr val="dk1"/>
                </a:solidFill>
                <a:latin typeface="Proxima Nova"/>
                <a:ea typeface="Proxima Nova"/>
              </a:defRPr>
            </a:lvl1pPr>
          </a:lstStyle>
          <a:p>
            <a:pPr indent="0" algn="r">
              <a:lnSpc>
                <a:spcPct val="100000"/>
              </a:lnSpc>
              <a:buNone/>
              <a:tabLst>
                <a:tab pos="0" algn="l"/>
              </a:tabLst>
            </a:pPr>
            <a:fld id="{71DD9A41-2286-49C8-ABC0-0D1F5B395AA5}" type="slidenum">
              <a:rPr lang="ca" sz="1000" b="0" strike="noStrike" spc="-1">
                <a:solidFill>
                  <a:schemeClr val="dk1"/>
                </a:solidFill>
                <a:latin typeface="Proxima Nova"/>
                <a:ea typeface="Proxima Nova"/>
              </a:rPr>
              <a:t>84</a:t>
            </a:fld>
            <a:endParaRPr lang="es-ES" sz="1000" b="0" strike="noStrike" spc="-1">
              <a:solidFill>
                <a:srgbClr val="000000"/>
              </a:solidFill>
              <a:latin typeface="Times New Roman"/>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PlaceHolder 1"/>
          <p:cNvSpPr>
            <a:spLocks noGrp="1"/>
          </p:cNvSpPr>
          <p:nvPr>
            <p:ph type="title"/>
          </p:nvPr>
        </p:nvSpPr>
        <p:spPr>
          <a:xfrm>
            <a:off x="678240" y="969840"/>
            <a:ext cx="8700840" cy="784440"/>
          </a:xfrm>
          <a:prstGeom prst="rect">
            <a:avLst/>
          </a:prstGeom>
          <a:noFill/>
          <a:ln w="0">
            <a:noFill/>
          </a:ln>
        </p:spPr>
        <p:txBody>
          <a:bodyPr lIns="0" tIns="91440" rIns="0" bIns="91440" anchor="t">
            <a:noAutofit/>
          </a:bodyPr>
          <a:lstStyle/>
          <a:p>
            <a:pPr indent="0">
              <a:lnSpc>
                <a:spcPct val="100000"/>
              </a:lnSpc>
              <a:buNone/>
              <a:tabLst>
                <a:tab pos="0" algn="l"/>
              </a:tabLst>
            </a:pPr>
            <a:r>
              <a:rPr lang="ca" sz="2800" b="0" strike="noStrike" spc="-1">
                <a:solidFill>
                  <a:schemeClr val="dk1"/>
                </a:solidFill>
                <a:latin typeface="Proxima Nova"/>
                <a:ea typeface="Proxima Nova"/>
              </a:rPr>
              <a:t>les FPU i Els primers jocs</a:t>
            </a:r>
            <a:endParaRPr lang="es-ES" sz="2800" b="0" strike="noStrike" spc="-1">
              <a:solidFill>
                <a:srgbClr val="000000"/>
              </a:solidFill>
              <a:latin typeface="Arial"/>
            </a:endParaRPr>
          </a:p>
        </p:txBody>
      </p:sp>
      <p:sp>
        <p:nvSpPr>
          <p:cNvPr id="355" name="PlaceHolder 2"/>
          <p:cNvSpPr>
            <a:spLocks noGrp="1"/>
          </p:cNvSpPr>
          <p:nvPr>
            <p:ph/>
          </p:nvPr>
        </p:nvSpPr>
        <p:spPr>
          <a:xfrm>
            <a:off x="678240" y="1939680"/>
            <a:ext cx="4351680" cy="4683240"/>
          </a:xfrm>
          <a:prstGeom prst="rect">
            <a:avLst/>
          </a:prstGeom>
          <a:noFill/>
          <a:ln w="0">
            <a:noFill/>
          </a:ln>
        </p:spPr>
        <p:txBody>
          <a:bodyPr lIns="0" tIns="91440" rIns="0" bIns="91440" anchor="t">
            <a:noAutofit/>
          </a:bodyPr>
          <a:lstStyle/>
          <a:p>
            <a:pPr indent="0">
              <a:lnSpc>
                <a:spcPct val="115000"/>
              </a:lnSpc>
              <a:spcAft>
                <a:spcPts val="1599"/>
              </a:spcAft>
              <a:buNone/>
              <a:tabLst>
                <a:tab pos="0" algn="l"/>
              </a:tabLst>
            </a:pPr>
            <a:r>
              <a:rPr lang="ca" sz="1800" b="0" strike="noStrike" spc="-1">
                <a:solidFill>
                  <a:schemeClr val="accent3"/>
                </a:solidFill>
                <a:latin typeface="Proxima Nova"/>
                <a:ea typeface="Proxima Nova"/>
              </a:rPr>
              <a:t>Atari Adventure</a:t>
            </a:r>
            <a:endParaRPr lang="es-ES" sz="1800" b="0" strike="noStrike" spc="-1">
              <a:solidFill>
                <a:srgbClr val="000000"/>
              </a:solidFill>
              <a:latin typeface="Arial"/>
            </a:endParaRPr>
          </a:p>
        </p:txBody>
      </p:sp>
      <p:pic>
        <p:nvPicPr>
          <p:cNvPr id="356" name="Google Shape;306;p42"/>
          <p:cNvPicPr/>
          <p:nvPr/>
        </p:nvPicPr>
        <p:blipFill>
          <a:blip r:embed="rId2"/>
          <a:stretch/>
        </p:blipFill>
        <p:spPr>
          <a:xfrm>
            <a:off x="3388320" y="1964160"/>
            <a:ext cx="6153840" cy="4956840"/>
          </a:xfrm>
          <a:prstGeom prst="rect">
            <a:avLst/>
          </a:prstGeom>
          <a:ln w="0">
            <a:noFill/>
          </a:ln>
        </p:spPr>
      </p:pic>
      <p:sp>
        <p:nvSpPr>
          <p:cNvPr id="357" name="PlaceHolder 3"/>
          <p:cNvSpPr>
            <a:spLocks noGrp="1"/>
          </p:cNvSpPr>
          <p:nvPr>
            <p:ph type="sldNum" idx="44"/>
          </p:nvPr>
        </p:nvSpPr>
        <p:spPr>
          <a:xfrm>
            <a:off x="9012600" y="6753240"/>
            <a:ext cx="559440" cy="538560"/>
          </a:xfrm>
          <a:prstGeom prst="rect">
            <a:avLst/>
          </a:prstGeom>
          <a:noFill/>
          <a:ln w="0">
            <a:noFill/>
          </a:ln>
        </p:spPr>
        <p:txBody>
          <a:bodyPr lIns="90000" tIns="91440" rIns="90000" bIns="91440" anchor="ctr">
            <a:noAutofit/>
          </a:bodyPr>
          <a:lstStyle>
            <a:lvl1pPr indent="0" algn="r">
              <a:lnSpc>
                <a:spcPct val="100000"/>
              </a:lnSpc>
              <a:buNone/>
              <a:tabLst>
                <a:tab pos="0" algn="l"/>
              </a:tabLst>
              <a:defRPr lang="ca" sz="1000" b="0" strike="noStrike" spc="-1">
                <a:solidFill>
                  <a:schemeClr val="dk1"/>
                </a:solidFill>
                <a:latin typeface="Proxima Nova"/>
                <a:ea typeface="Proxima Nova"/>
              </a:defRPr>
            </a:lvl1pPr>
          </a:lstStyle>
          <a:p>
            <a:pPr indent="0" algn="r">
              <a:lnSpc>
                <a:spcPct val="100000"/>
              </a:lnSpc>
              <a:buNone/>
              <a:tabLst>
                <a:tab pos="0" algn="l"/>
              </a:tabLst>
            </a:pPr>
            <a:fld id="{094D452A-831E-4387-AF65-DF8890869354}" type="slidenum">
              <a:rPr lang="ca" sz="1000" b="0" strike="noStrike" spc="-1">
                <a:solidFill>
                  <a:schemeClr val="dk1"/>
                </a:solidFill>
                <a:latin typeface="Proxima Nova"/>
                <a:ea typeface="Proxima Nova"/>
              </a:rPr>
              <a:t>85</a:t>
            </a:fld>
            <a:endParaRPr lang="es-ES" sz="1000" b="0" strike="noStrike" spc="-1">
              <a:solidFill>
                <a:srgbClr val="000000"/>
              </a:solidFill>
              <a:latin typeface="Times New Roman"/>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PlaceHolder 1"/>
          <p:cNvSpPr>
            <a:spLocks noGrp="1"/>
          </p:cNvSpPr>
          <p:nvPr>
            <p:ph type="title"/>
          </p:nvPr>
        </p:nvSpPr>
        <p:spPr>
          <a:xfrm>
            <a:off x="631080" y="2013480"/>
            <a:ext cx="4130640" cy="2068920"/>
          </a:xfrm>
          <a:prstGeom prst="rect">
            <a:avLst/>
          </a:prstGeom>
          <a:noFill/>
          <a:ln w="0">
            <a:noFill/>
          </a:ln>
        </p:spPr>
        <p:txBody>
          <a:bodyPr lIns="90000" tIns="91440" rIns="90000" bIns="91440" anchor="b">
            <a:noAutofit/>
          </a:bodyPr>
          <a:lstStyle/>
          <a:p>
            <a:pPr indent="0" algn="ctr">
              <a:lnSpc>
                <a:spcPct val="100000"/>
              </a:lnSpc>
              <a:buNone/>
              <a:tabLst>
                <a:tab pos="0" algn="l"/>
              </a:tabLst>
            </a:pPr>
            <a:r>
              <a:rPr lang="ca" sz="4200" b="0" strike="noStrike" spc="-1">
                <a:solidFill>
                  <a:schemeClr val="dk1"/>
                </a:solidFill>
                <a:latin typeface="Proxima Nova"/>
                <a:ea typeface="Proxima Nova"/>
              </a:rPr>
              <a:t>Els 32 bits</a:t>
            </a:r>
            <a:endParaRPr lang="es-ES" sz="4200" b="0" strike="noStrike" spc="-1">
              <a:solidFill>
                <a:srgbClr val="000000"/>
              </a:solidFill>
              <a:latin typeface="Arial"/>
            </a:endParaRPr>
          </a:p>
        </p:txBody>
      </p:sp>
      <p:sp>
        <p:nvSpPr>
          <p:cNvPr id="376" name="PlaceHolder 2"/>
          <p:cNvSpPr>
            <a:spLocks noGrp="1"/>
          </p:cNvSpPr>
          <p:nvPr>
            <p:ph type="subTitle"/>
          </p:nvPr>
        </p:nvSpPr>
        <p:spPr>
          <a:xfrm>
            <a:off x="631080" y="4156560"/>
            <a:ext cx="4130640" cy="1844280"/>
          </a:xfrm>
          <a:prstGeom prst="rect">
            <a:avLst/>
          </a:prstGeom>
          <a:noFill/>
          <a:ln w="0">
            <a:noFill/>
          </a:ln>
        </p:spPr>
        <p:txBody>
          <a:bodyPr lIns="90000" tIns="91440" rIns="90000" bIns="91440" anchor="t">
            <a:noAutofit/>
          </a:bodyPr>
          <a:lstStyle/>
          <a:p>
            <a:pPr indent="0" algn="ctr">
              <a:lnSpc>
                <a:spcPct val="100000"/>
              </a:lnSpc>
              <a:buNone/>
              <a:tabLst>
                <a:tab pos="0" algn="l"/>
              </a:tabLst>
            </a:pPr>
            <a:r>
              <a:rPr lang="ca" sz="2100" b="0" strike="noStrike" spc="-1">
                <a:solidFill>
                  <a:schemeClr val="accent3"/>
                </a:solidFill>
                <a:latin typeface="Proxima Nova"/>
                <a:ea typeface="Proxima Nova"/>
              </a:rPr>
              <a:t>Intel 80386</a:t>
            </a:r>
            <a:endParaRPr lang="es-ES" sz="2100" b="0" strike="noStrike" spc="-1">
              <a:solidFill>
                <a:srgbClr val="000000"/>
              </a:solidFill>
              <a:latin typeface="Arial"/>
            </a:endParaRPr>
          </a:p>
        </p:txBody>
      </p:sp>
      <p:sp>
        <p:nvSpPr>
          <p:cNvPr id="377" name="PlaceHolder 3"/>
          <p:cNvSpPr>
            <a:spLocks noGrp="1"/>
          </p:cNvSpPr>
          <p:nvPr>
            <p:ph/>
          </p:nvPr>
        </p:nvSpPr>
        <p:spPr>
          <a:xfrm>
            <a:off x="5404320" y="1352880"/>
            <a:ext cx="3917880" cy="5065200"/>
          </a:xfrm>
          <a:prstGeom prst="rect">
            <a:avLst/>
          </a:prstGeom>
          <a:noFill/>
          <a:ln w="0">
            <a:noFill/>
          </a:ln>
        </p:spPr>
        <p:txBody>
          <a:bodyPr lIns="90000" tIns="91440" rIns="90000" bIns="91440" anchor="ctr">
            <a:noAutofit/>
          </a:bodyPr>
          <a:lstStyle/>
          <a:p>
            <a:pPr indent="0">
              <a:lnSpc>
                <a:spcPct val="115000"/>
              </a:lnSpc>
              <a:spcAft>
                <a:spcPts val="1599"/>
              </a:spcAft>
              <a:buNone/>
              <a:tabLst>
                <a:tab pos="0" algn="l"/>
              </a:tabLst>
            </a:pPr>
            <a:r>
              <a:rPr lang="ca" sz="1800" b="0" strike="noStrike" spc="-1">
                <a:solidFill>
                  <a:schemeClr val="lt1"/>
                </a:solidFill>
                <a:latin typeface="Proxima Nova"/>
                <a:ea typeface="Proxima Nova"/>
              </a:rPr>
              <a:t>El gran salt. Principis de l’era moderna dels processadors (1985)</a:t>
            </a:r>
            <a:endParaRPr lang="es-ES" sz="1800" b="0" strike="noStrike" spc="-1">
              <a:solidFill>
                <a:srgbClr val="000000"/>
              </a:solidFill>
              <a:latin typeface="Arial"/>
            </a:endParaRPr>
          </a:p>
        </p:txBody>
      </p:sp>
      <p:pic>
        <p:nvPicPr>
          <p:cNvPr id="378" name="Google Shape;344;p46"/>
          <p:cNvPicPr/>
          <p:nvPr/>
        </p:nvPicPr>
        <p:blipFill>
          <a:blip r:embed="rId2"/>
          <a:stretch/>
        </p:blipFill>
        <p:spPr>
          <a:xfrm>
            <a:off x="1850040" y="5019480"/>
            <a:ext cx="1692720" cy="2293200"/>
          </a:xfrm>
          <a:prstGeom prst="rect">
            <a:avLst/>
          </a:prstGeom>
          <a:ln w="0">
            <a:noFill/>
          </a:ln>
        </p:spPr>
      </p:pic>
      <p:sp>
        <p:nvSpPr>
          <p:cNvPr id="379" name="PlaceHolder 4"/>
          <p:cNvSpPr>
            <a:spLocks noGrp="1"/>
          </p:cNvSpPr>
          <p:nvPr>
            <p:ph type="sldNum" idx="48"/>
          </p:nvPr>
        </p:nvSpPr>
        <p:spPr>
          <a:xfrm>
            <a:off x="9012600" y="6753240"/>
            <a:ext cx="559440" cy="538560"/>
          </a:xfrm>
          <a:prstGeom prst="rect">
            <a:avLst/>
          </a:prstGeom>
          <a:noFill/>
          <a:ln w="0">
            <a:noFill/>
          </a:ln>
        </p:spPr>
        <p:txBody>
          <a:bodyPr lIns="90000" tIns="91440" rIns="90000" bIns="91440" anchor="ctr">
            <a:noAutofit/>
          </a:bodyPr>
          <a:lstStyle>
            <a:lvl1pPr indent="0" algn="r">
              <a:lnSpc>
                <a:spcPct val="100000"/>
              </a:lnSpc>
              <a:buNone/>
              <a:tabLst>
                <a:tab pos="0" algn="l"/>
              </a:tabLst>
              <a:defRPr lang="ca" sz="1000" b="0" strike="noStrike" spc="-1">
                <a:solidFill>
                  <a:schemeClr val="lt1"/>
                </a:solidFill>
                <a:latin typeface="Proxima Nova"/>
                <a:ea typeface="Proxima Nova"/>
              </a:defRPr>
            </a:lvl1pPr>
          </a:lstStyle>
          <a:p>
            <a:pPr indent="0" algn="r">
              <a:lnSpc>
                <a:spcPct val="100000"/>
              </a:lnSpc>
              <a:buNone/>
              <a:tabLst>
                <a:tab pos="0" algn="l"/>
              </a:tabLst>
            </a:pPr>
            <a:fld id="{9E572C6A-459D-4209-9138-E9395F6D833C}" type="slidenum">
              <a:rPr lang="ca" sz="1000" b="0" strike="noStrike" spc="-1">
                <a:solidFill>
                  <a:schemeClr val="lt1"/>
                </a:solidFill>
                <a:latin typeface="Proxima Nova"/>
                <a:ea typeface="Proxima Nova"/>
              </a:rPr>
              <a:t>86</a:t>
            </a:fld>
            <a:endParaRPr lang="es-ES" sz="1000" b="0" strike="noStrike" spc="-1">
              <a:solidFill>
                <a:srgbClr val="000000"/>
              </a:solidFill>
              <a:latin typeface="Times New Roman"/>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PlaceHolder 1"/>
          <p:cNvSpPr>
            <a:spLocks noGrp="1"/>
          </p:cNvSpPr>
          <p:nvPr>
            <p:ph type="title"/>
          </p:nvPr>
        </p:nvSpPr>
        <p:spPr>
          <a:xfrm>
            <a:off x="678240" y="969840"/>
            <a:ext cx="8700840" cy="784440"/>
          </a:xfrm>
          <a:prstGeom prst="rect">
            <a:avLst/>
          </a:prstGeom>
          <a:noFill/>
          <a:ln w="0">
            <a:noFill/>
          </a:ln>
        </p:spPr>
        <p:txBody>
          <a:bodyPr lIns="0" tIns="91440" rIns="0" bIns="91440" anchor="t">
            <a:noAutofit/>
          </a:bodyPr>
          <a:lstStyle/>
          <a:p>
            <a:pPr indent="0">
              <a:lnSpc>
                <a:spcPct val="100000"/>
              </a:lnSpc>
              <a:buNone/>
              <a:tabLst>
                <a:tab pos="0" algn="l"/>
              </a:tabLst>
            </a:pPr>
            <a:r>
              <a:rPr lang="ca" sz="2800" b="0" strike="noStrike" spc="-1">
                <a:solidFill>
                  <a:schemeClr val="dk1"/>
                </a:solidFill>
                <a:latin typeface="Proxima Nova"/>
                <a:ea typeface="Proxima Nova"/>
              </a:rPr>
              <a:t>Intel 80386</a:t>
            </a:r>
            <a:endParaRPr lang="es-ES" sz="2800" b="0" strike="noStrike" spc="-1">
              <a:solidFill>
                <a:srgbClr val="000000"/>
              </a:solidFill>
              <a:latin typeface="Arial"/>
            </a:endParaRPr>
          </a:p>
        </p:txBody>
      </p:sp>
      <p:sp>
        <p:nvSpPr>
          <p:cNvPr id="386" name="PlaceHolder 2"/>
          <p:cNvSpPr>
            <a:spLocks noGrp="1"/>
          </p:cNvSpPr>
          <p:nvPr>
            <p:ph/>
          </p:nvPr>
        </p:nvSpPr>
        <p:spPr>
          <a:xfrm>
            <a:off x="678240" y="1939680"/>
            <a:ext cx="8700840" cy="4683240"/>
          </a:xfrm>
          <a:prstGeom prst="rect">
            <a:avLst/>
          </a:prstGeom>
          <a:noFill/>
          <a:ln w="0">
            <a:noFill/>
          </a:ln>
        </p:spPr>
        <p:txBody>
          <a:bodyPr lIns="0" tIns="91440" rIns="0" bIns="91440" anchor="t">
            <a:noAutofit/>
          </a:bodyPr>
          <a:lstStyle/>
          <a:p>
            <a:pPr marL="457200" indent="-343080">
              <a:lnSpc>
                <a:spcPct val="115000"/>
              </a:lnSpc>
              <a:buClr>
                <a:srgbClr val="616161"/>
              </a:buClr>
              <a:buFont typeface="Proxima Nova"/>
              <a:buChar char="●"/>
            </a:pPr>
            <a:r>
              <a:rPr lang="ca" sz="1800" b="0" strike="noStrike" spc="-1">
                <a:solidFill>
                  <a:schemeClr val="accent3"/>
                </a:solidFill>
                <a:latin typeface="Proxima Nova"/>
                <a:ea typeface="Proxima Nova"/>
              </a:rPr>
              <a:t>INtroduit a l’octubre de 1985</a:t>
            </a:r>
            <a:endParaRPr lang="es-ES" sz="1800" b="0" strike="noStrike" spc="-1">
              <a:solidFill>
                <a:srgbClr val="000000"/>
              </a:solidFill>
              <a:latin typeface="Arial"/>
            </a:endParaRPr>
          </a:p>
          <a:p>
            <a:pPr marL="457200" indent="-343080">
              <a:lnSpc>
                <a:spcPct val="115000"/>
              </a:lnSpc>
              <a:buClr>
                <a:srgbClr val="616161"/>
              </a:buClr>
              <a:buFont typeface="Proxima Nova"/>
              <a:buChar char="●"/>
            </a:pPr>
            <a:r>
              <a:rPr lang="ca" sz="1800" b="0" strike="noStrike" spc="-1">
                <a:solidFill>
                  <a:schemeClr val="accent3"/>
                </a:solidFill>
                <a:latin typeface="Proxima Nova"/>
                <a:ea typeface="Proxima Nova"/>
              </a:rPr>
              <a:t>Velocitat de rellotge: 16/20/25/33 MHz</a:t>
            </a:r>
            <a:endParaRPr lang="es-ES" sz="1800" b="0" strike="noStrike" spc="-1">
              <a:solidFill>
                <a:srgbClr val="000000"/>
              </a:solidFill>
              <a:latin typeface="Arial"/>
            </a:endParaRPr>
          </a:p>
          <a:p>
            <a:pPr marL="457200" indent="-343080">
              <a:lnSpc>
                <a:spcPct val="115000"/>
              </a:lnSpc>
              <a:buClr>
                <a:srgbClr val="616161"/>
              </a:buClr>
              <a:buFont typeface="Proxima Nova"/>
              <a:buChar char="●"/>
            </a:pPr>
            <a:r>
              <a:rPr lang="ca" sz="1800" b="0" strike="noStrike" spc="-1">
                <a:solidFill>
                  <a:schemeClr val="accent3"/>
                </a:solidFill>
                <a:latin typeface="Proxima Nova"/>
                <a:ea typeface="Proxima Nova"/>
              </a:rPr>
              <a:t>Velocitat de processament: 5/6/7,5/9,9 MIPS</a:t>
            </a:r>
            <a:endParaRPr lang="es-ES" sz="1800" b="0" strike="noStrike" spc="-1">
              <a:solidFill>
                <a:srgbClr val="000000"/>
              </a:solidFill>
              <a:latin typeface="Arial"/>
            </a:endParaRPr>
          </a:p>
          <a:p>
            <a:pPr marL="457200" indent="-343080">
              <a:lnSpc>
                <a:spcPct val="115000"/>
              </a:lnSpc>
              <a:buClr>
                <a:srgbClr val="616161"/>
              </a:buClr>
              <a:buFont typeface="Proxima Nova"/>
              <a:buChar char="●"/>
            </a:pPr>
            <a:r>
              <a:rPr lang="ca" sz="1800" b="0" strike="noStrike" spc="-1">
                <a:solidFill>
                  <a:schemeClr val="accent3"/>
                </a:solidFill>
                <a:latin typeface="Proxima Nova"/>
                <a:ea typeface="Proxima Nova"/>
              </a:rPr>
              <a:t>Tecnologia de fabricació de 1μm</a:t>
            </a:r>
            <a:endParaRPr lang="es-ES" sz="1800" b="0" strike="noStrike" spc="-1">
              <a:solidFill>
                <a:srgbClr val="000000"/>
              </a:solidFill>
              <a:latin typeface="Arial"/>
            </a:endParaRPr>
          </a:p>
          <a:p>
            <a:pPr marL="457200" indent="-343080">
              <a:lnSpc>
                <a:spcPct val="115000"/>
              </a:lnSpc>
              <a:buClr>
                <a:srgbClr val="616161"/>
              </a:buClr>
              <a:buFont typeface="Proxima Nova"/>
              <a:buChar char="●"/>
            </a:pPr>
            <a:r>
              <a:rPr lang="ca" sz="1800" b="0" strike="noStrike" spc="-1">
                <a:solidFill>
                  <a:schemeClr val="accent3"/>
                </a:solidFill>
                <a:latin typeface="Proxima Nova"/>
                <a:ea typeface="Proxima Nova"/>
              </a:rPr>
              <a:t>275.000 transistors integrats</a:t>
            </a:r>
            <a:endParaRPr lang="es-ES" sz="1800" b="0" strike="noStrike" spc="-1">
              <a:solidFill>
                <a:srgbClr val="000000"/>
              </a:solidFill>
              <a:latin typeface="Arial"/>
            </a:endParaRPr>
          </a:p>
          <a:p>
            <a:pPr marL="457200" indent="-343080">
              <a:lnSpc>
                <a:spcPct val="115000"/>
              </a:lnSpc>
              <a:buClr>
                <a:srgbClr val="616161"/>
              </a:buClr>
              <a:buFont typeface="Proxima Nova"/>
              <a:buChar char="●"/>
            </a:pPr>
            <a:r>
              <a:rPr lang="ca" sz="1800" b="0" strike="noStrike" spc="-1">
                <a:solidFill>
                  <a:schemeClr val="accent3"/>
                </a:solidFill>
                <a:latin typeface="Proxima Nova"/>
                <a:ea typeface="Proxima Nova"/>
              </a:rPr>
              <a:t>Bus de dades de 32 bits</a:t>
            </a:r>
            <a:endParaRPr lang="es-ES" sz="1800" b="0" strike="noStrike" spc="-1">
              <a:solidFill>
                <a:srgbClr val="000000"/>
              </a:solidFill>
              <a:latin typeface="Arial"/>
            </a:endParaRPr>
          </a:p>
          <a:p>
            <a:pPr marL="457200" indent="-343080">
              <a:lnSpc>
                <a:spcPct val="115000"/>
              </a:lnSpc>
              <a:buClr>
                <a:srgbClr val="616161"/>
              </a:buClr>
              <a:buFont typeface="Proxima Nova"/>
              <a:buChar char="●"/>
            </a:pPr>
            <a:r>
              <a:rPr lang="ca" sz="1800" b="0" strike="noStrike" spc="-1">
                <a:solidFill>
                  <a:schemeClr val="accent3"/>
                </a:solidFill>
                <a:latin typeface="Proxima Nova"/>
                <a:ea typeface="Proxima Nova"/>
              </a:rPr>
              <a:t>Bus d’adreces de 32 bits (4GB RAM max.)</a:t>
            </a:r>
            <a:endParaRPr lang="es-ES" sz="1800" b="0" strike="noStrike" spc="-1">
              <a:solidFill>
                <a:srgbClr val="000000"/>
              </a:solidFill>
              <a:latin typeface="Arial"/>
            </a:endParaRPr>
          </a:p>
          <a:p>
            <a:pPr marL="457200" indent="-343080">
              <a:lnSpc>
                <a:spcPct val="115000"/>
              </a:lnSpc>
              <a:buClr>
                <a:srgbClr val="616161"/>
              </a:buClr>
              <a:buFont typeface="Proxima Nova"/>
              <a:buChar char="●"/>
            </a:pPr>
            <a:r>
              <a:rPr lang="ca" sz="1800" b="0" strike="noStrike" spc="-1">
                <a:solidFill>
                  <a:schemeClr val="accent3"/>
                </a:solidFill>
                <a:latin typeface="Proxima Nova"/>
                <a:ea typeface="Proxima Nova"/>
              </a:rPr>
              <a:t>Memòria virtual fins a 64TB (≃2</a:t>
            </a:r>
            <a:r>
              <a:rPr lang="ca" sz="1800" b="0" strike="noStrike" spc="-1" baseline="30000">
                <a:solidFill>
                  <a:schemeClr val="accent3"/>
                </a:solidFill>
                <a:latin typeface="Proxima Nova"/>
                <a:ea typeface="Proxima Nova"/>
              </a:rPr>
              <a:t>46</a:t>
            </a:r>
            <a:r>
              <a:rPr lang="ca" sz="1800" b="0" strike="noStrike" spc="-1">
                <a:solidFill>
                  <a:schemeClr val="accent3"/>
                </a:solidFill>
                <a:latin typeface="Proxima Nova"/>
                <a:ea typeface="Proxima Nova"/>
              </a:rPr>
              <a:t>)</a:t>
            </a:r>
            <a:endParaRPr lang="es-ES" sz="1800" b="0" strike="noStrike" spc="-1">
              <a:solidFill>
                <a:srgbClr val="000000"/>
              </a:solidFill>
              <a:latin typeface="Arial"/>
            </a:endParaRPr>
          </a:p>
          <a:p>
            <a:pPr marL="457200" indent="-343080">
              <a:lnSpc>
                <a:spcPct val="115000"/>
              </a:lnSpc>
              <a:buClr>
                <a:srgbClr val="616161"/>
              </a:buClr>
              <a:buFont typeface="Proxima Nova"/>
              <a:buChar char="●"/>
            </a:pPr>
            <a:r>
              <a:rPr lang="ca" sz="1800" b="0" strike="noStrike" spc="-1">
                <a:solidFill>
                  <a:schemeClr val="accent3"/>
                </a:solidFill>
                <a:latin typeface="Proxima Nova"/>
                <a:ea typeface="Proxima Nova"/>
              </a:rPr>
              <a:t>Primer joc d’instruccions de 32 bits (IA32)</a:t>
            </a:r>
            <a:endParaRPr lang="es-ES" sz="1800" b="0" strike="noStrike" spc="-1">
              <a:solidFill>
                <a:srgbClr val="000000"/>
              </a:solidFill>
              <a:latin typeface="Arial"/>
            </a:endParaRPr>
          </a:p>
        </p:txBody>
      </p:sp>
      <p:pic>
        <p:nvPicPr>
          <p:cNvPr id="387" name="Google Shape;361;p48"/>
          <p:cNvPicPr/>
          <p:nvPr/>
        </p:nvPicPr>
        <p:blipFill>
          <a:blip r:embed="rId2"/>
          <a:stretch/>
        </p:blipFill>
        <p:spPr>
          <a:xfrm>
            <a:off x="5908680" y="1842480"/>
            <a:ext cx="3380040" cy="4086000"/>
          </a:xfrm>
          <a:prstGeom prst="rect">
            <a:avLst/>
          </a:prstGeom>
          <a:ln w="0">
            <a:noFill/>
          </a:ln>
        </p:spPr>
      </p:pic>
      <p:sp>
        <p:nvSpPr>
          <p:cNvPr id="388" name="PlaceHolder 3"/>
          <p:cNvSpPr>
            <a:spLocks noGrp="1"/>
          </p:cNvSpPr>
          <p:nvPr>
            <p:ph type="sldNum" idx="50"/>
          </p:nvPr>
        </p:nvSpPr>
        <p:spPr>
          <a:xfrm>
            <a:off x="9012600" y="6753240"/>
            <a:ext cx="559440" cy="538560"/>
          </a:xfrm>
          <a:prstGeom prst="rect">
            <a:avLst/>
          </a:prstGeom>
          <a:noFill/>
          <a:ln w="0">
            <a:noFill/>
          </a:ln>
        </p:spPr>
        <p:txBody>
          <a:bodyPr lIns="90000" tIns="91440" rIns="90000" bIns="91440" anchor="ctr">
            <a:noAutofit/>
          </a:bodyPr>
          <a:lstStyle>
            <a:lvl1pPr indent="0" algn="r">
              <a:lnSpc>
                <a:spcPct val="100000"/>
              </a:lnSpc>
              <a:buNone/>
              <a:tabLst>
                <a:tab pos="0" algn="l"/>
              </a:tabLst>
              <a:defRPr lang="ca" sz="1000" b="0" strike="noStrike" spc="-1">
                <a:solidFill>
                  <a:schemeClr val="dk1"/>
                </a:solidFill>
                <a:latin typeface="Proxima Nova"/>
                <a:ea typeface="Proxima Nova"/>
              </a:defRPr>
            </a:lvl1pPr>
          </a:lstStyle>
          <a:p>
            <a:pPr indent="0" algn="r">
              <a:lnSpc>
                <a:spcPct val="100000"/>
              </a:lnSpc>
              <a:buNone/>
              <a:tabLst>
                <a:tab pos="0" algn="l"/>
              </a:tabLst>
            </a:pPr>
            <a:fld id="{962F1EE7-B5C5-4DFA-88E6-4FE73DE14A93}" type="slidenum">
              <a:rPr lang="ca" sz="1000" b="0" strike="noStrike" spc="-1">
                <a:solidFill>
                  <a:schemeClr val="dk1"/>
                </a:solidFill>
                <a:latin typeface="Proxima Nova"/>
                <a:ea typeface="Proxima Nova"/>
              </a:rPr>
              <a:t>87</a:t>
            </a:fld>
            <a:endParaRPr lang="es-ES" sz="1000" b="0" strike="noStrike" spc="-1">
              <a:solidFill>
                <a:srgbClr val="000000"/>
              </a:solidFill>
              <a:latin typeface="Times New Roman"/>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laceHolder 1"/>
          <p:cNvSpPr>
            <a:spLocks noGrp="1"/>
          </p:cNvSpPr>
          <p:nvPr>
            <p:ph type="title"/>
          </p:nvPr>
        </p:nvSpPr>
        <p:spPr>
          <a:xfrm>
            <a:off x="678240" y="969840"/>
            <a:ext cx="8700840" cy="784440"/>
          </a:xfrm>
          <a:prstGeom prst="rect">
            <a:avLst/>
          </a:prstGeom>
          <a:noFill/>
          <a:ln w="0">
            <a:noFill/>
          </a:ln>
        </p:spPr>
        <p:txBody>
          <a:bodyPr lIns="0" tIns="91440" rIns="0" bIns="91440" anchor="t">
            <a:noAutofit/>
          </a:bodyPr>
          <a:lstStyle/>
          <a:p>
            <a:pPr indent="0">
              <a:lnSpc>
                <a:spcPct val="100000"/>
              </a:lnSpc>
              <a:buNone/>
              <a:tabLst>
                <a:tab pos="0" algn="l"/>
              </a:tabLst>
            </a:pPr>
            <a:r>
              <a:rPr lang="ca" sz="2800" b="0" strike="noStrike" spc="-1">
                <a:solidFill>
                  <a:schemeClr val="dk1"/>
                </a:solidFill>
                <a:latin typeface="Proxima Nova"/>
                <a:ea typeface="Proxima Nova"/>
              </a:rPr>
              <a:t>Integració de les FPU</a:t>
            </a:r>
            <a:endParaRPr lang="es-ES" sz="2800" b="0" strike="noStrike" spc="-1">
              <a:solidFill>
                <a:srgbClr val="000000"/>
              </a:solidFill>
              <a:latin typeface="Arial"/>
            </a:endParaRPr>
          </a:p>
        </p:txBody>
      </p:sp>
      <p:sp>
        <p:nvSpPr>
          <p:cNvPr id="396" name="PlaceHolder 2"/>
          <p:cNvSpPr>
            <a:spLocks noGrp="1"/>
          </p:cNvSpPr>
          <p:nvPr>
            <p:ph/>
          </p:nvPr>
        </p:nvSpPr>
        <p:spPr>
          <a:xfrm>
            <a:off x="678240" y="1939680"/>
            <a:ext cx="8700840" cy="4683240"/>
          </a:xfrm>
          <a:prstGeom prst="rect">
            <a:avLst/>
          </a:prstGeom>
          <a:noFill/>
          <a:ln w="0">
            <a:noFill/>
          </a:ln>
        </p:spPr>
        <p:txBody>
          <a:bodyPr lIns="0" tIns="91440" rIns="0" bIns="91440" anchor="t">
            <a:noAutofit/>
          </a:bodyPr>
          <a:lstStyle/>
          <a:p>
            <a:pPr indent="0">
              <a:lnSpc>
                <a:spcPct val="115000"/>
              </a:lnSpc>
              <a:buNone/>
              <a:tabLst>
                <a:tab pos="0" algn="l"/>
              </a:tabLst>
            </a:pPr>
            <a:r>
              <a:rPr lang="ca" sz="1800" b="0" strike="noStrike" spc="-1">
                <a:solidFill>
                  <a:schemeClr val="accent3"/>
                </a:solidFill>
                <a:latin typeface="Proxima Nova"/>
                <a:ea typeface="Proxima Nova"/>
              </a:rPr>
              <a:t>En aquests processadors, ja es va començar a integrar la FPU en un sol xip, si bé en les versions SX del i386 i el i486 existien les FPU externes i387 i i487 respectivament. El Intel Pentium ja tenia la FPU integrada en totes les versions, si bé la casa NexGen va fabricar una versió amb FPU a part (Nx587).</a:t>
            </a:r>
            <a:endParaRPr lang="es-ES" sz="1800" b="0" strike="noStrike" spc="-1">
              <a:solidFill>
                <a:srgbClr val="000000"/>
              </a:solidFill>
              <a:latin typeface="Arial"/>
            </a:endParaRPr>
          </a:p>
          <a:p>
            <a:pPr indent="0">
              <a:lnSpc>
                <a:spcPct val="115000"/>
              </a:lnSpc>
              <a:spcBef>
                <a:spcPts val="1599"/>
              </a:spcBef>
              <a:spcAft>
                <a:spcPts val="1599"/>
              </a:spcAft>
              <a:buNone/>
              <a:tabLst>
                <a:tab pos="0" algn="l"/>
              </a:tabLst>
            </a:pPr>
            <a:r>
              <a:rPr lang="ca" sz="1800" b="0" strike="noStrike" spc="-1">
                <a:solidFill>
                  <a:schemeClr val="accent3"/>
                </a:solidFill>
                <a:latin typeface="Proxima Nova"/>
                <a:ea typeface="Proxima Nova"/>
              </a:rPr>
              <a:t>Això va permetre una millora en el rendiment global dels sistemes informàtics.</a:t>
            </a:r>
            <a:endParaRPr lang="es-ES" sz="1800" b="0" strike="noStrike" spc="-1">
              <a:solidFill>
                <a:srgbClr val="000000"/>
              </a:solidFill>
              <a:latin typeface="Arial"/>
            </a:endParaRPr>
          </a:p>
        </p:txBody>
      </p:sp>
      <p:pic>
        <p:nvPicPr>
          <p:cNvPr id="397" name="Google Shape;379;p50"/>
          <p:cNvPicPr/>
          <p:nvPr/>
        </p:nvPicPr>
        <p:blipFill>
          <a:blip r:embed="rId2"/>
          <a:stretch/>
        </p:blipFill>
        <p:spPr>
          <a:xfrm>
            <a:off x="678240" y="4550400"/>
            <a:ext cx="2388240" cy="2408400"/>
          </a:xfrm>
          <a:prstGeom prst="rect">
            <a:avLst/>
          </a:prstGeom>
          <a:ln w="0">
            <a:noFill/>
          </a:ln>
        </p:spPr>
      </p:pic>
      <p:pic>
        <p:nvPicPr>
          <p:cNvPr id="398" name="Google Shape;380;p50"/>
          <p:cNvPicPr/>
          <p:nvPr/>
        </p:nvPicPr>
        <p:blipFill>
          <a:blip r:embed="rId3"/>
          <a:stretch/>
        </p:blipFill>
        <p:spPr>
          <a:xfrm>
            <a:off x="4152240" y="4684320"/>
            <a:ext cx="1458360" cy="2140920"/>
          </a:xfrm>
          <a:prstGeom prst="rect">
            <a:avLst/>
          </a:prstGeom>
          <a:ln w="0">
            <a:noFill/>
          </a:ln>
        </p:spPr>
      </p:pic>
      <p:pic>
        <p:nvPicPr>
          <p:cNvPr id="399" name="Google Shape;381;p50"/>
          <p:cNvPicPr/>
          <p:nvPr/>
        </p:nvPicPr>
        <p:blipFill>
          <a:blip r:embed="rId4"/>
          <a:srcRect l="33043" t="25787" r="33813" b="27873"/>
          <a:stretch/>
        </p:blipFill>
        <p:spPr>
          <a:xfrm>
            <a:off x="6812640" y="4550400"/>
            <a:ext cx="1711080" cy="2408400"/>
          </a:xfrm>
          <a:prstGeom prst="rect">
            <a:avLst/>
          </a:prstGeom>
          <a:ln w="0">
            <a:noFill/>
          </a:ln>
        </p:spPr>
      </p:pic>
      <p:sp>
        <p:nvSpPr>
          <p:cNvPr id="400" name="PlaceHolder 3"/>
          <p:cNvSpPr>
            <a:spLocks noGrp="1"/>
          </p:cNvSpPr>
          <p:nvPr>
            <p:ph type="sldNum" idx="52"/>
          </p:nvPr>
        </p:nvSpPr>
        <p:spPr>
          <a:xfrm>
            <a:off x="9012600" y="6753240"/>
            <a:ext cx="559440" cy="538560"/>
          </a:xfrm>
          <a:prstGeom prst="rect">
            <a:avLst/>
          </a:prstGeom>
          <a:noFill/>
          <a:ln w="0">
            <a:noFill/>
          </a:ln>
        </p:spPr>
        <p:txBody>
          <a:bodyPr lIns="90000" tIns="91440" rIns="90000" bIns="91440" anchor="ctr">
            <a:noAutofit/>
          </a:bodyPr>
          <a:lstStyle>
            <a:lvl1pPr indent="0" algn="r">
              <a:lnSpc>
                <a:spcPct val="100000"/>
              </a:lnSpc>
              <a:buNone/>
              <a:tabLst>
                <a:tab pos="0" algn="l"/>
              </a:tabLst>
              <a:defRPr lang="ca" sz="1000" b="0" strike="noStrike" spc="-1">
                <a:solidFill>
                  <a:schemeClr val="dk1"/>
                </a:solidFill>
                <a:latin typeface="Proxima Nova"/>
                <a:ea typeface="Proxima Nova"/>
              </a:defRPr>
            </a:lvl1pPr>
          </a:lstStyle>
          <a:p>
            <a:pPr indent="0" algn="r">
              <a:lnSpc>
                <a:spcPct val="100000"/>
              </a:lnSpc>
              <a:buNone/>
              <a:tabLst>
                <a:tab pos="0" algn="l"/>
              </a:tabLst>
            </a:pPr>
            <a:fld id="{94181EF2-A9D5-487F-930D-6A5FD065BDDF}" type="slidenum">
              <a:rPr lang="ca" sz="1000" b="0" strike="noStrike" spc="-1">
                <a:solidFill>
                  <a:schemeClr val="dk1"/>
                </a:solidFill>
                <a:latin typeface="Proxima Nova"/>
                <a:ea typeface="Proxima Nova"/>
              </a:rPr>
              <a:t>88</a:t>
            </a:fld>
            <a:endParaRPr lang="es-ES" sz="1000" b="0" strike="noStrike" spc="-1">
              <a:solidFill>
                <a:srgbClr val="000000"/>
              </a:solidFill>
              <a:latin typeface="Times New Roman"/>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PlaceHolder 1"/>
          <p:cNvSpPr>
            <a:spLocks noGrp="1"/>
          </p:cNvSpPr>
          <p:nvPr>
            <p:ph type="title"/>
          </p:nvPr>
        </p:nvSpPr>
        <p:spPr>
          <a:xfrm>
            <a:off x="631080" y="2013480"/>
            <a:ext cx="4130640" cy="2068560"/>
          </a:xfrm>
          <a:prstGeom prst="rect">
            <a:avLst/>
          </a:prstGeom>
          <a:noFill/>
          <a:ln w="0">
            <a:noFill/>
          </a:ln>
        </p:spPr>
        <p:txBody>
          <a:bodyPr lIns="90000" tIns="91440" rIns="90000" bIns="91440" anchor="b">
            <a:noAutofit/>
          </a:bodyPr>
          <a:lstStyle/>
          <a:p>
            <a:pPr indent="0" algn="ctr">
              <a:lnSpc>
                <a:spcPct val="100000"/>
              </a:lnSpc>
              <a:buNone/>
              <a:tabLst>
                <a:tab pos="0" algn="l"/>
              </a:tabLst>
            </a:pPr>
            <a:r>
              <a:rPr lang="ca" sz="4200" b="0" strike="noStrike" spc="-1">
                <a:solidFill>
                  <a:schemeClr val="dk1"/>
                </a:solidFill>
                <a:latin typeface="Proxima Nova"/>
                <a:ea typeface="Proxima Nova"/>
              </a:rPr>
              <a:t>L’era moderna dels processadors</a:t>
            </a:r>
            <a:endParaRPr lang="es-ES" sz="4200" b="0" strike="noStrike" spc="-1">
              <a:solidFill>
                <a:srgbClr val="000000"/>
              </a:solidFill>
              <a:latin typeface="Arial"/>
            </a:endParaRPr>
          </a:p>
        </p:txBody>
      </p:sp>
      <p:sp>
        <p:nvSpPr>
          <p:cNvPr id="455" name="PlaceHolder 2"/>
          <p:cNvSpPr>
            <a:spLocks noGrp="1"/>
          </p:cNvSpPr>
          <p:nvPr>
            <p:ph type="subTitle"/>
          </p:nvPr>
        </p:nvSpPr>
        <p:spPr>
          <a:xfrm>
            <a:off x="631080" y="4156560"/>
            <a:ext cx="4130640" cy="1844280"/>
          </a:xfrm>
          <a:prstGeom prst="rect">
            <a:avLst/>
          </a:prstGeom>
          <a:noFill/>
          <a:ln w="0">
            <a:noFill/>
          </a:ln>
        </p:spPr>
        <p:txBody>
          <a:bodyPr lIns="90000" tIns="91440" rIns="90000" bIns="91440" anchor="t">
            <a:noAutofit/>
          </a:bodyPr>
          <a:lstStyle/>
          <a:p>
            <a:pPr indent="0" algn="ctr">
              <a:lnSpc>
                <a:spcPct val="100000"/>
              </a:lnSpc>
              <a:buNone/>
              <a:tabLst>
                <a:tab pos="0" algn="l"/>
              </a:tabLst>
            </a:pPr>
            <a:r>
              <a:rPr lang="ca" sz="2100" b="0" strike="noStrike" spc="-1">
                <a:solidFill>
                  <a:schemeClr val="accent3"/>
                </a:solidFill>
                <a:latin typeface="Proxima Nova"/>
                <a:ea typeface="Proxima Nova"/>
              </a:rPr>
              <a:t>Les instruccions MMX</a:t>
            </a:r>
            <a:endParaRPr lang="es-ES" sz="2100" b="0" strike="noStrike" spc="-1">
              <a:solidFill>
                <a:srgbClr val="000000"/>
              </a:solidFill>
              <a:latin typeface="Arial"/>
            </a:endParaRPr>
          </a:p>
        </p:txBody>
      </p:sp>
      <p:sp>
        <p:nvSpPr>
          <p:cNvPr id="456" name="PlaceHolder 3"/>
          <p:cNvSpPr>
            <a:spLocks noGrp="1"/>
          </p:cNvSpPr>
          <p:nvPr>
            <p:ph/>
          </p:nvPr>
        </p:nvSpPr>
        <p:spPr>
          <a:xfrm>
            <a:off x="5404320" y="1352880"/>
            <a:ext cx="3917880" cy="5065200"/>
          </a:xfrm>
          <a:prstGeom prst="rect">
            <a:avLst/>
          </a:prstGeom>
          <a:noFill/>
          <a:ln w="0">
            <a:noFill/>
          </a:ln>
        </p:spPr>
        <p:txBody>
          <a:bodyPr lIns="90000" tIns="91440" rIns="90000" bIns="91440" anchor="ctr">
            <a:noAutofit/>
          </a:bodyPr>
          <a:lstStyle/>
          <a:p>
            <a:pPr indent="0">
              <a:lnSpc>
                <a:spcPct val="115000"/>
              </a:lnSpc>
              <a:spcAft>
                <a:spcPts val="1599"/>
              </a:spcAft>
              <a:buNone/>
              <a:tabLst>
                <a:tab pos="0" algn="l"/>
              </a:tabLst>
            </a:pPr>
            <a:r>
              <a:rPr lang="ca" sz="1800" b="0" strike="noStrike" spc="-1">
                <a:solidFill>
                  <a:schemeClr val="lt1"/>
                </a:solidFill>
                <a:latin typeface="Proxima Nova"/>
                <a:ea typeface="Proxima Nova"/>
              </a:rPr>
              <a:t>Ampliació dels jocs d’instruccions bàsics de l’arquitectura IA32. Les instruccions complexes per gestió multimedia. (1995)</a:t>
            </a:r>
            <a:endParaRPr lang="es-ES" sz="1800" b="0" strike="noStrike" spc="-1">
              <a:solidFill>
                <a:srgbClr val="000000"/>
              </a:solidFill>
              <a:latin typeface="Arial"/>
            </a:endParaRPr>
          </a:p>
        </p:txBody>
      </p:sp>
      <p:pic>
        <p:nvPicPr>
          <p:cNvPr id="457" name="Google Shape;491;p63"/>
          <p:cNvPicPr/>
          <p:nvPr/>
        </p:nvPicPr>
        <p:blipFill>
          <a:blip r:embed="rId2"/>
          <a:stretch/>
        </p:blipFill>
        <p:spPr>
          <a:xfrm>
            <a:off x="1495440" y="4831560"/>
            <a:ext cx="2401560" cy="2579040"/>
          </a:xfrm>
          <a:prstGeom prst="rect">
            <a:avLst/>
          </a:prstGeom>
          <a:ln w="0">
            <a:noFill/>
          </a:ln>
        </p:spPr>
      </p:pic>
      <p:sp>
        <p:nvSpPr>
          <p:cNvPr id="458" name="PlaceHolder 4"/>
          <p:cNvSpPr>
            <a:spLocks noGrp="1"/>
          </p:cNvSpPr>
          <p:nvPr>
            <p:ph type="sldNum" idx="65"/>
          </p:nvPr>
        </p:nvSpPr>
        <p:spPr>
          <a:xfrm>
            <a:off x="9012600" y="6753240"/>
            <a:ext cx="559440" cy="538560"/>
          </a:xfrm>
          <a:prstGeom prst="rect">
            <a:avLst/>
          </a:prstGeom>
          <a:noFill/>
          <a:ln w="0">
            <a:noFill/>
          </a:ln>
        </p:spPr>
        <p:txBody>
          <a:bodyPr lIns="90000" tIns="91440" rIns="90000" bIns="91440" anchor="ctr">
            <a:noAutofit/>
          </a:bodyPr>
          <a:lstStyle>
            <a:lvl1pPr indent="0" algn="r">
              <a:lnSpc>
                <a:spcPct val="100000"/>
              </a:lnSpc>
              <a:buNone/>
              <a:tabLst>
                <a:tab pos="0" algn="l"/>
              </a:tabLst>
              <a:defRPr lang="ca" sz="1000" b="0" strike="noStrike" spc="-1">
                <a:solidFill>
                  <a:schemeClr val="lt1"/>
                </a:solidFill>
                <a:latin typeface="Proxima Nova"/>
                <a:ea typeface="Proxima Nova"/>
              </a:defRPr>
            </a:lvl1pPr>
          </a:lstStyle>
          <a:p>
            <a:pPr indent="0" algn="r">
              <a:lnSpc>
                <a:spcPct val="100000"/>
              </a:lnSpc>
              <a:buNone/>
              <a:tabLst>
                <a:tab pos="0" algn="l"/>
              </a:tabLst>
            </a:pPr>
            <a:fld id="{7195A017-6E21-4A09-83CB-586627F19F68}" type="slidenum">
              <a:rPr lang="ca" sz="1000" b="0" strike="noStrike" spc="-1">
                <a:solidFill>
                  <a:schemeClr val="lt1"/>
                </a:solidFill>
                <a:latin typeface="Proxima Nova"/>
                <a:ea typeface="Proxima Nova"/>
              </a:rPr>
              <a:t>89</a:t>
            </a:fld>
            <a:endParaRPr lang="es-ES" sz="1000" b="0" strike="noStrike" spc="-1">
              <a:solidFill>
                <a:srgbClr val="000000"/>
              </a:solidFill>
              <a:latin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26" name="PlaceHolder 1"/>
          <p:cNvSpPr>
            <a:spLocks noGrp="1"/>
          </p:cNvSpPr>
          <p:nvPr>
            <p:ph type="title"/>
          </p:nvPr>
        </p:nvSpPr>
        <p:spPr>
          <a:xfrm>
            <a:off x="996840" y="562320"/>
            <a:ext cx="8700840" cy="784440"/>
          </a:xfrm>
          <a:prstGeom prst="rect">
            <a:avLst/>
          </a:prstGeom>
          <a:noFill/>
          <a:ln w="0">
            <a:noFill/>
          </a:ln>
        </p:spPr>
        <p:txBody>
          <a:bodyPr lIns="0" tIns="91440" rIns="0" bIns="91440" anchor="t">
            <a:noAutofit/>
          </a:bodyPr>
          <a:lstStyle/>
          <a:p>
            <a:pPr indent="0">
              <a:lnSpc>
                <a:spcPct val="100000"/>
              </a:lnSpc>
              <a:buNone/>
              <a:tabLst>
                <a:tab pos="0" algn="l"/>
              </a:tabLst>
            </a:pPr>
            <a:r>
              <a:rPr lang="ca" sz="2800" b="0" strike="noStrike" spc="-1" dirty="0">
                <a:solidFill>
                  <a:schemeClr val="dk1"/>
                </a:solidFill>
                <a:latin typeface="Proxima Nova"/>
                <a:ea typeface="Proxima Nova"/>
              </a:rPr>
              <a:t>Shell scripting ( II)</a:t>
            </a:r>
            <a:endParaRPr lang="es-ES" sz="2800" b="0" strike="noStrike" spc="-1" dirty="0">
              <a:solidFill>
                <a:srgbClr val="000000"/>
              </a:solidFill>
              <a:latin typeface="Arial"/>
            </a:endParaRPr>
          </a:p>
        </p:txBody>
      </p:sp>
      <p:sp>
        <p:nvSpPr>
          <p:cNvPr id="227" name="PlaceHolder 2"/>
          <p:cNvSpPr>
            <a:spLocks noGrp="1"/>
          </p:cNvSpPr>
          <p:nvPr>
            <p:ph/>
          </p:nvPr>
        </p:nvSpPr>
        <p:spPr>
          <a:xfrm>
            <a:off x="496731" y="1224908"/>
            <a:ext cx="8960777" cy="4844965"/>
          </a:xfrm>
          <a:prstGeom prst="rect">
            <a:avLst/>
          </a:prstGeom>
          <a:noFill/>
          <a:ln w="0">
            <a:noFill/>
          </a:ln>
        </p:spPr>
        <p:txBody>
          <a:bodyPr lIns="0" tIns="91440" rIns="0" bIns="91440" anchor="t">
            <a:noAutofit/>
          </a:bodyPr>
          <a:lstStyle/>
          <a:p>
            <a:pPr marL="457200" indent="0">
              <a:lnSpc>
                <a:spcPct val="115000"/>
              </a:lnSpc>
              <a:buNone/>
              <a:tabLst>
                <a:tab pos="0" algn="l"/>
              </a:tabLst>
            </a:pPr>
            <a:endParaRPr lang="es-ES" sz="1800" b="0" strike="noStrike" spc="-1" dirty="0">
              <a:solidFill>
                <a:srgbClr val="000000"/>
              </a:solidFill>
              <a:latin typeface="Arial"/>
            </a:endParaRPr>
          </a:p>
          <a:p>
            <a:pPr indent="0">
              <a:lnSpc>
                <a:spcPct val="150000"/>
              </a:lnSpc>
              <a:spcBef>
                <a:spcPts val="799"/>
              </a:spcBef>
              <a:buNone/>
              <a:tabLst>
                <a:tab pos="1106640" algn="l"/>
                <a:tab pos="2212920" algn="l"/>
                <a:tab pos="3319560" algn="l"/>
                <a:tab pos="4425840" algn="l"/>
                <a:tab pos="5532480" algn="l"/>
                <a:tab pos="6638760" algn="l"/>
                <a:tab pos="7745400" algn="l"/>
                <a:tab pos="8852040" algn="l"/>
                <a:tab pos="9958320" algn="l"/>
              </a:tabLst>
            </a:pPr>
            <a:r>
              <a:rPr lang="en-CA" sz="1800" b="0" strike="noStrike" spc="-1" dirty="0">
                <a:solidFill>
                  <a:schemeClr val="accent3"/>
                </a:solidFill>
                <a:latin typeface="Proxima Nova"/>
                <a:ea typeface="Proxima Nova"/>
              </a:rPr>
              <a:t>Advantages Of Shell Scripts</a:t>
            </a:r>
            <a:endParaRPr lang="es-ES" sz="1800" b="0" strike="noStrike" spc="-1" dirty="0">
              <a:solidFill>
                <a:srgbClr val="000000"/>
              </a:solidFill>
              <a:latin typeface="Arial"/>
            </a:endParaRPr>
          </a:p>
          <a:p>
            <a:pPr indent="0">
              <a:lnSpc>
                <a:spcPct val="150000"/>
              </a:lnSpc>
              <a:spcBef>
                <a:spcPts val="799"/>
              </a:spcBef>
              <a:buNone/>
              <a:tabLst>
                <a:tab pos="1106640" algn="l"/>
                <a:tab pos="2212920" algn="l"/>
                <a:tab pos="3319560" algn="l"/>
                <a:tab pos="4425840" algn="l"/>
                <a:tab pos="5532480" algn="l"/>
                <a:tab pos="6638760" algn="l"/>
                <a:tab pos="7745400" algn="l"/>
                <a:tab pos="8852040" algn="l"/>
                <a:tab pos="9958320" algn="l"/>
              </a:tabLst>
            </a:pPr>
            <a:endParaRPr lang="es-ES" sz="1800" b="0" strike="noStrike" spc="-1" dirty="0">
              <a:solidFill>
                <a:srgbClr val="000000"/>
              </a:solidFill>
              <a:latin typeface="Arial"/>
            </a:endParaRPr>
          </a:p>
          <a:p>
            <a:pPr marL="514350" indent="-285750">
              <a:lnSpc>
                <a:spcPct val="150000"/>
              </a:lnSpc>
              <a:spcBef>
                <a:spcPts val="799"/>
              </a:spcBef>
              <a:tabLst>
                <a:tab pos="1106640" algn="l"/>
                <a:tab pos="2212920" algn="l"/>
                <a:tab pos="3319560" algn="l"/>
                <a:tab pos="4425840" algn="l"/>
                <a:tab pos="5532480" algn="l"/>
                <a:tab pos="6638760" algn="l"/>
                <a:tab pos="7745400" algn="l"/>
                <a:tab pos="8852040" algn="l"/>
                <a:tab pos="9958320" algn="l"/>
              </a:tabLst>
            </a:pPr>
            <a:r>
              <a:rPr lang="en-CA" sz="1800" b="1" strike="noStrike" spc="-1" dirty="0">
                <a:solidFill>
                  <a:schemeClr val="accent3"/>
                </a:solidFill>
                <a:latin typeface="Proxima Nova"/>
                <a:ea typeface="Proxima Nova"/>
              </a:rPr>
              <a:t>The command and syntax are the same as those directly entered in the command line, so programmers do not need to switch to entirely different syntax</a:t>
            </a:r>
            <a:endParaRPr lang="es-ES" sz="1800" b="1" strike="noStrike" spc="-1" dirty="0">
              <a:solidFill>
                <a:srgbClr val="000000"/>
              </a:solidFill>
              <a:latin typeface="Arial"/>
            </a:endParaRPr>
          </a:p>
          <a:p>
            <a:pPr marL="514350" indent="-285750">
              <a:lnSpc>
                <a:spcPct val="150000"/>
              </a:lnSpc>
              <a:spcBef>
                <a:spcPts val="799"/>
              </a:spcBef>
              <a:tabLst>
                <a:tab pos="1106640" algn="l"/>
                <a:tab pos="2212920" algn="l"/>
                <a:tab pos="3319560" algn="l"/>
                <a:tab pos="4425840" algn="l"/>
                <a:tab pos="5532480" algn="l"/>
                <a:tab pos="6638760" algn="l"/>
                <a:tab pos="7745400" algn="l"/>
                <a:tab pos="8852040" algn="l"/>
                <a:tab pos="9958320" algn="l"/>
              </a:tabLst>
            </a:pPr>
            <a:r>
              <a:rPr lang="en-CA" sz="1800" b="0" strike="noStrike" spc="-1" dirty="0">
                <a:solidFill>
                  <a:schemeClr val="accent3"/>
                </a:solidFill>
                <a:latin typeface="Proxima Nova"/>
                <a:ea typeface="Proxima Nova"/>
              </a:rPr>
              <a:t>Writing shell scripts are much quicker</a:t>
            </a:r>
            <a:endParaRPr lang="es-ES" sz="1800" b="0" strike="noStrike" spc="-1" dirty="0">
              <a:solidFill>
                <a:srgbClr val="000000"/>
              </a:solidFill>
              <a:latin typeface="Arial"/>
            </a:endParaRPr>
          </a:p>
          <a:p>
            <a:pPr marL="514350" indent="-285750">
              <a:lnSpc>
                <a:spcPct val="150000"/>
              </a:lnSpc>
              <a:spcBef>
                <a:spcPts val="799"/>
              </a:spcBef>
              <a:tabLst>
                <a:tab pos="1106640" algn="l"/>
                <a:tab pos="2212920" algn="l"/>
                <a:tab pos="3319560" algn="l"/>
                <a:tab pos="4425840" algn="l"/>
                <a:tab pos="5532480" algn="l"/>
                <a:tab pos="6638760" algn="l"/>
                <a:tab pos="7745400" algn="l"/>
                <a:tab pos="8852040" algn="l"/>
                <a:tab pos="9958320" algn="l"/>
              </a:tabLst>
            </a:pPr>
            <a:r>
              <a:rPr lang="en-CA" sz="1800" b="0" strike="noStrike" spc="-1" dirty="0">
                <a:solidFill>
                  <a:schemeClr val="accent3"/>
                </a:solidFill>
                <a:latin typeface="Proxima Nova"/>
                <a:ea typeface="Proxima Nova"/>
              </a:rPr>
              <a:t>Quick start</a:t>
            </a:r>
            <a:endParaRPr lang="es-ES" sz="1800" b="0" strike="noStrike" spc="-1" dirty="0">
              <a:solidFill>
                <a:srgbClr val="000000"/>
              </a:solidFill>
              <a:latin typeface="Arial"/>
            </a:endParaRPr>
          </a:p>
          <a:p>
            <a:pPr marL="514350" indent="-285750">
              <a:lnSpc>
                <a:spcPct val="150000"/>
              </a:lnSpc>
              <a:spcBef>
                <a:spcPts val="799"/>
              </a:spcBef>
              <a:tabLst>
                <a:tab pos="1106640" algn="l"/>
                <a:tab pos="2212920" algn="l"/>
                <a:tab pos="3319560" algn="l"/>
                <a:tab pos="4425840" algn="l"/>
                <a:tab pos="5532480" algn="l"/>
                <a:tab pos="6638760" algn="l"/>
                <a:tab pos="7745400" algn="l"/>
                <a:tab pos="8852040" algn="l"/>
                <a:tab pos="9958320" algn="l"/>
              </a:tabLst>
            </a:pPr>
            <a:r>
              <a:rPr lang="en-CA" sz="1800" b="0" strike="noStrike" spc="-1" dirty="0">
                <a:solidFill>
                  <a:schemeClr val="accent3"/>
                </a:solidFill>
                <a:latin typeface="Proxima Nova"/>
                <a:ea typeface="Proxima Nova"/>
              </a:rPr>
              <a:t>Interactive debugging etc.</a:t>
            </a:r>
            <a:endParaRPr lang="es-ES" sz="1800" b="0" strike="noStrike" spc="-1" dirty="0">
              <a:solidFill>
                <a:srgbClr val="000000"/>
              </a:solidFill>
              <a:latin typeface="Arial"/>
            </a:endParaRPr>
          </a:p>
        </p:txBody>
      </p:sp>
      <p:sp>
        <p:nvSpPr>
          <p:cNvPr id="228" name="PlaceHolder 3"/>
          <p:cNvSpPr>
            <a:spLocks noGrp="1"/>
          </p:cNvSpPr>
          <p:nvPr>
            <p:ph type="sldNum" idx="14"/>
          </p:nvPr>
        </p:nvSpPr>
        <p:spPr>
          <a:xfrm>
            <a:off x="9012600" y="6753240"/>
            <a:ext cx="559440" cy="538560"/>
          </a:xfrm>
          <a:prstGeom prst="rect">
            <a:avLst/>
          </a:prstGeom>
          <a:noFill/>
          <a:ln w="0">
            <a:noFill/>
          </a:ln>
        </p:spPr>
        <p:txBody>
          <a:bodyPr lIns="90000" tIns="91440" rIns="90000" bIns="91440" anchor="ctr">
            <a:noAutofit/>
          </a:bodyPr>
          <a:lstStyle>
            <a:lvl1pPr indent="0" algn="r">
              <a:lnSpc>
                <a:spcPct val="100000"/>
              </a:lnSpc>
              <a:buNone/>
              <a:tabLst>
                <a:tab pos="0" algn="l"/>
              </a:tabLst>
              <a:defRPr lang="ca" sz="1000" b="0" strike="noStrike" spc="-1">
                <a:solidFill>
                  <a:schemeClr val="dk1"/>
                </a:solidFill>
                <a:latin typeface="Proxima Nova"/>
                <a:ea typeface="Proxima Nova"/>
              </a:defRPr>
            </a:lvl1pPr>
          </a:lstStyle>
          <a:p>
            <a:pPr indent="0" algn="r">
              <a:lnSpc>
                <a:spcPct val="100000"/>
              </a:lnSpc>
              <a:buNone/>
              <a:tabLst>
                <a:tab pos="0" algn="l"/>
              </a:tabLst>
            </a:pPr>
            <a:fld id="{E8EA3A7F-37BB-4BD2-A160-1BD04F07A67F}" type="slidenum">
              <a:rPr lang="ca" sz="1000" b="0" strike="noStrike" spc="-1">
                <a:solidFill>
                  <a:schemeClr val="dk1"/>
                </a:solidFill>
                <a:latin typeface="Proxima Nova"/>
                <a:ea typeface="Proxima Nova"/>
              </a:rPr>
              <a:t>9</a:t>
            </a:fld>
            <a:endParaRPr lang="es-ES" sz="1000" b="0" strike="noStrike" spc="-1">
              <a:solidFill>
                <a:srgbClr val="000000"/>
              </a:solidFill>
              <a:latin typeface="Times New Roman"/>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PlaceHolder 1"/>
          <p:cNvSpPr>
            <a:spLocks noGrp="1"/>
          </p:cNvSpPr>
          <p:nvPr>
            <p:ph type="title"/>
          </p:nvPr>
        </p:nvSpPr>
        <p:spPr>
          <a:xfrm>
            <a:off x="631080" y="2013480"/>
            <a:ext cx="4130640" cy="2068920"/>
          </a:xfrm>
          <a:prstGeom prst="rect">
            <a:avLst/>
          </a:prstGeom>
          <a:noFill/>
          <a:ln w="0">
            <a:noFill/>
          </a:ln>
        </p:spPr>
        <p:txBody>
          <a:bodyPr lIns="90000" tIns="91440" rIns="90000" bIns="91440" anchor="b">
            <a:noAutofit/>
          </a:bodyPr>
          <a:lstStyle/>
          <a:p>
            <a:pPr indent="0" algn="ctr">
              <a:lnSpc>
                <a:spcPct val="100000"/>
              </a:lnSpc>
              <a:buNone/>
              <a:tabLst>
                <a:tab pos="0" algn="l"/>
              </a:tabLst>
            </a:pPr>
            <a:r>
              <a:rPr lang="ca" sz="4200" b="0" strike="noStrike" spc="-1">
                <a:solidFill>
                  <a:schemeClr val="dk1"/>
                </a:solidFill>
                <a:latin typeface="Proxima Nova"/>
                <a:ea typeface="Proxima Nova"/>
              </a:rPr>
              <a:t>64 bits</a:t>
            </a:r>
            <a:endParaRPr lang="es-ES" sz="4200" b="0" strike="noStrike" spc="-1">
              <a:solidFill>
                <a:srgbClr val="000000"/>
              </a:solidFill>
              <a:latin typeface="Arial"/>
            </a:endParaRPr>
          </a:p>
          <a:p>
            <a:pPr indent="0" algn="ctr">
              <a:lnSpc>
                <a:spcPct val="100000"/>
              </a:lnSpc>
              <a:buNone/>
              <a:tabLst>
                <a:tab pos="0" algn="l"/>
              </a:tabLst>
            </a:pPr>
            <a:r>
              <a:rPr lang="ca" sz="4200" b="0" strike="noStrike" spc="-1">
                <a:solidFill>
                  <a:schemeClr val="dk1"/>
                </a:solidFill>
                <a:latin typeface="Proxima Nova"/>
                <a:ea typeface="Proxima Nova"/>
              </a:rPr>
              <a:t>NetBurst</a:t>
            </a:r>
            <a:endParaRPr lang="es-ES" sz="4200" b="0" strike="noStrike" spc="-1">
              <a:solidFill>
                <a:srgbClr val="000000"/>
              </a:solidFill>
              <a:latin typeface="Arial"/>
            </a:endParaRPr>
          </a:p>
        </p:txBody>
      </p:sp>
      <p:sp>
        <p:nvSpPr>
          <p:cNvPr id="536" name="PlaceHolder 2"/>
          <p:cNvSpPr>
            <a:spLocks noGrp="1"/>
          </p:cNvSpPr>
          <p:nvPr>
            <p:ph type="subTitle"/>
          </p:nvPr>
        </p:nvSpPr>
        <p:spPr>
          <a:xfrm>
            <a:off x="631080" y="4156560"/>
            <a:ext cx="4130640" cy="1844280"/>
          </a:xfrm>
          <a:prstGeom prst="rect">
            <a:avLst/>
          </a:prstGeom>
          <a:noFill/>
          <a:ln w="0">
            <a:noFill/>
          </a:ln>
        </p:spPr>
        <p:txBody>
          <a:bodyPr lIns="90000" tIns="91440" rIns="90000" bIns="91440" anchor="t">
            <a:noAutofit/>
          </a:bodyPr>
          <a:lstStyle/>
          <a:p>
            <a:pPr indent="0" algn="ctr">
              <a:lnSpc>
                <a:spcPct val="100000"/>
              </a:lnSpc>
              <a:buNone/>
              <a:tabLst>
                <a:tab pos="0" algn="l"/>
              </a:tabLst>
            </a:pPr>
            <a:r>
              <a:rPr lang="ca" sz="2100" b="0" strike="noStrike" spc="-1">
                <a:solidFill>
                  <a:schemeClr val="accent3"/>
                </a:solidFill>
                <a:latin typeface="Proxima Nova"/>
                <a:ea typeface="Proxima Nova"/>
              </a:rPr>
              <a:t>La potència dels 64 bits</a:t>
            </a:r>
            <a:endParaRPr lang="es-ES" sz="2100" b="0" strike="noStrike" spc="-1">
              <a:solidFill>
                <a:srgbClr val="000000"/>
              </a:solidFill>
              <a:latin typeface="Arial"/>
            </a:endParaRPr>
          </a:p>
        </p:txBody>
      </p:sp>
      <p:sp>
        <p:nvSpPr>
          <p:cNvPr id="537" name="PlaceHolder 3"/>
          <p:cNvSpPr>
            <a:spLocks noGrp="1"/>
          </p:cNvSpPr>
          <p:nvPr>
            <p:ph/>
          </p:nvPr>
        </p:nvSpPr>
        <p:spPr>
          <a:xfrm>
            <a:off x="5404320" y="1352880"/>
            <a:ext cx="3917880" cy="5065200"/>
          </a:xfrm>
          <a:prstGeom prst="rect">
            <a:avLst/>
          </a:prstGeom>
          <a:noFill/>
          <a:ln w="0">
            <a:noFill/>
          </a:ln>
        </p:spPr>
        <p:txBody>
          <a:bodyPr lIns="90000" tIns="91440" rIns="90000" bIns="91440" anchor="ctr">
            <a:noAutofit/>
          </a:bodyPr>
          <a:lstStyle/>
          <a:p>
            <a:pPr indent="0">
              <a:lnSpc>
                <a:spcPct val="115000"/>
              </a:lnSpc>
              <a:buNone/>
              <a:tabLst>
                <a:tab pos="0" algn="l"/>
              </a:tabLst>
            </a:pPr>
            <a:r>
              <a:rPr lang="ca" sz="1800" b="0" strike="noStrike" spc="-1">
                <a:solidFill>
                  <a:schemeClr val="lt1"/>
                </a:solidFill>
                <a:latin typeface="Proxima Nova"/>
                <a:ea typeface="Proxima Nova"/>
              </a:rPr>
              <a:t>Família NetBurst</a:t>
            </a:r>
            <a:endParaRPr lang="es-ES" sz="1800" b="0" strike="noStrike" spc="-1">
              <a:solidFill>
                <a:srgbClr val="000000"/>
              </a:solidFill>
              <a:latin typeface="Arial"/>
            </a:endParaRPr>
          </a:p>
          <a:p>
            <a:pPr marL="457200" indent="-343080">
              <a:lnSpc>
                <a:spcPct val="115000"/>
              </a:lnSpc>
              <a:spcBef>
                <a:spcPts val="1599"/>
              </a:spcBef>
              <a:buClr>
                <a:srgbClr val="FFFFFF"/>
              </a:buClr>
              <a:buFont typeface="Proxima Nova"/>
              <a:buChar char="●"/>
              <a:tabLst>
                <a:tab pos="0" algn="l"/>
              </a:tabLst>
            </a:pPr>
            <a:r>
              <a:rPr lang="ca" sz="1800" b="0" strike="noStrike" spc="-1">
                <a:solidFill>
                  <a:schemeClr val="lt1"/>
                </a:solidFill>
                <a:latin typeface="Proxima Nova"/>
                <a:ea typeface="Proxima Nova"/>
              </a:rPr>
              <a:t>Pentium 4F</a:t>
            </a:r>
            <a:endParaRPr lang="es-ES" sz="1800" b="0" strike="noStrike" spc="-1">
              <a:solidFill>
                <a:srgbClr val="000000"/>
              </a:solidFill>
              <a:latin typeface="Arial"/>
            </a:endParaRPr>
          </a:p>
          <a:p>
            <a:pPr marL="457200" indent="-343080">
              <a:lnSpc>
                <a:spcPct val="115000"/>
              </a:lnSpc>
              <a:buClr>
                <a:srgbClr val="FFFFFF"/>
              </a:buClr>
              <a:buFont typeface="Proxima Nova"/>
              <a:buChar char="●"/>
              <a:tabLst>
                <a:tab pos="0" algn="l"/>
              </a:tabLst>
            </a:pPr>
            <a:r>
              <a:rPr lang="ca" sz="1800" b="0" strike="noStrike" spc="-1">
                <a:solidFill>
                  <a:schemeClr val="lt1"/>
                </a:solidFill>
                <a:latin typeface="Proxima Nova"/>
                <a:ea typeface="Proxima Nova"/>
              </a:rPr>
              <a:t>Pentium D</a:t>
            </a:r>
            <a:endParaRPr lang="es-ES" sz="1800" b="0" strike="noStrike" spc="-1">
              <a:solidFill>
                <a:srgbClr val="000000"/>
              </a:solidFill>
              <a:latin typeface="Arial"/>
            </a:endParaRPr>
          </a:p>
          <a:p>
            <a:pPr marL="457200" indent="-343080">
              <a:lnSpc>
                <a:spcPct val="115000"/>
              </a:lnSpc>
              <a:buClr>
                <a:srgbClr val="FFFFFF"/>
              </a:buClr>
              <a:buFont typeface="Proxima Nova"/>
              <a:buChar char="●"/>
              <a:tabLst>
                <a:tab pos="0" algn="l"/>
              </a:tabLst>
            </a:pPr>
            <a:r>
              <a:rPr lang="ca" sz="1800" b="0" strike="noStrike" spc="-1">
                <a:solidFill>
                  <a:schemeClr val="lt1"/>
                </a:solidFill>
                <a:latin typeface="Proxima Nova"/>
                <a:ea typeface="Proxima Nova"/>
              </a:rPr>
              <a:t>Pentium EE (Extreme Edition)</a:t>
            </a:r>
            <a:endParaRPr lang="es-ES" sz="1800" b="0" strike="noStrike" spc="-1">
              <a:solidFill>
                <a:srgbClr val="000000"/>
              </a:solidFill>
              <a:latin typeface="Arial"/>
            </a:endParaRPr>
          </a:p>
          <a:p>
            <a:pPr marL="457200" indent="-343080">
              <a:lnSpc>
                <a:spcPct val="115000"/>
              </a:lnSpc>
              <a:buClr>
                <a:srgbClr val="FFFFFF"/>
              </a:buClr>
              <a:buFont typeface="Proxima Nova"/>
              <a:buChar char="●"/>
              <a:tabLst>
                <a:tab pos="0" algn="l"/>
              </a:tabLst>
            </a:pPr>
            <a:r>
              <a:rPr lang="ca" sz="1800" b="0" strike="noStrike" spc="-1">
                <a:solidFill>
                  <a:schemeClr val="lt1"/>
                </a:solidFill>
                <a:latin typeface="Proxima Nova"/>
                <a:ea typeface="Proxima Nova"/>
              </a:rPr>
              <a:t>Xeon (64b NetBurst)</a:t>
            </a:r>
            <a:endParaRPr lang="es-ES" sz="1800" b="0" strike="noStrike" spc="-1">
              <a:solidFill>
                <a:srgbClr val="000000"/>
              </a:solidFill>
              <a:latin typeface="Arial"/>
            </a:endParaRPr>
          </a:p>
        </p:txBody>
      </p:sp>
      <p:sp>
        <p:nvSpPr>
          <p:cNvPr id="538" name="PlaceHolder 4"/>
          <p:cNvSpPr>
            <a:spLocks noGrp="1"/>
          </p:cNvSpPr>
          <p:nvPr>
            <p:ph type="sldNum" idx="81"/>
          </p:nvPr>
        </p:nvSpPr>
        <p:spPr>
          <a:xfrm>
            <a:off x="9012600" y="6753240"/>
            <a:ext cx="559440" cy="538560"/>
          </a:xfrm>
          <a:prstGeom prst="rect">
            <a:avLst/>
          </a:prstGeom>
          <a:noFill/>
          <a:ln w="0">
            <a:noFill/>
          </a:ln>
        </p:spPr>
        <p:txBody>
          <a:bodyPr lIns="90000" tIns="91440" rIns="90000" bIns="91440" anchor="ctr">
            <a:noAutofit/>
          </a:bodyPr>
          <a:lstStyle>
            <a:lvl1pPr indent="0" algn="r">
              <a:lnSpc>
                <a:spcPct val="100000"/>
              </a:lnSpc>
              <a:buNone/>
              <a:tabLst>
                <a:tab pos="0" algn="l"/>
              </a:tabLst>
              <a:defRPr lang="ca" sz="1000" b="0" strike="noStrike" spc="-1">
                <a:solidFill>
                  <a:schemeClr val="lt1"/>
                </a:solidFill>
                <a:latin typeface="Proxima Nova"/>
                <a:ea typeface="Proxima Nova"/>
              </a:defRPr>
            </a:lvl1pPr>
          </a:lstStyle>
          <a:p>
            <a:pPr indent="0" algn="r">
              <a:lnSpc>
                <a:spcPct val="100000"/>
              </a:lnSpc>
              <a:buNone/>
              <a:tabLst>
                <a:tab pos="0" algn="l"/>
              </a:tabLst>
            </a:pPr>
            <a:fld id="{1F48E351-19A0-4E87-9924-852EDBB745B8}" type="slidenum">
              <a:rPr lang="ca" sz="1000" b="0" strike="noStrike" spc="-1">
                <a:solidFill>
                  <a:schemeClr val="lt1"/>
                </a:solidFill>
                <a:latin typeface="Proxima Nova"/>
                <a:ea typeface="Proxima Nova"/>
              </a:rPr>
              <a:t>90</a:t>
            </a:fld>
            <a:endParaRPr lang="es-ES" sz="1000" b="0" strike="noStrike" spc="-1">
              <a:solidFill>
                <a:srgbClr val="000000"/>
              </a:solidFill>
              <a:latin typeface="Times New Roman"/>
            </a:endParaRPr>
          </a:p>
        </p:txBody>
      </p:sp>
      <p:pic>
        <p:nvPicPr>
          <p:cNvPr id="539" name="Google Shape;637;p79"/>
          <p:cNvPicPr/>
          <p:nvPr/>
        </p:nvPicPr>
        <p:blipFill>
          <a:blip r:embed="rId2"/>
          <a:stretch/>
        </p:blipFill>
        <p:spPr>
          <a:xfrm>
            <a:off x="1773000" y="5005080"/>
            <a:ext cx="1846440" cy="2037240"/>
          </a:xfrm>
          <a:prstGeom prst="rect">
            <a:avLst/>
          </a:prstGeom>
          <a:ln w="0">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PlaceHolder 1"/>
          <p:cNvSpPr>
            <a:spLocks noGrp="1"/>
          </p:cNvSpPr>
          <p:nvPr>
            <p:ph type="title"/>
          </p:nvPr>
        </p:nvSpPr>
        <p:spPr>
          <a:xfrm>
            <a:off x="631080" y="2013480"/>
            <a:ext cx="4130640" cy="2068920"/>
          </a:xfrm>
          <a:prstGeom prst="rect">
            <a:avLst/>
          </a:prstGeom>
          <a:noFill/>
          <a:ln w="0">
            <a:noFill/>
          </a:ln>
        </p:spPr>
        <p:txBody>
          <a:bodyPr lIns="90000" tIns="91440" rIns="90000" bIns="91440" anchor="b">
            <a:noAutofit/>
          </a:bodyPr>
          <a:lstStyle/>
          <a:p>
            <a:pPr indent="0" algn="ctr">
              <a:lnSpc>
                <a:spcPct val="100000"/>
              </a:lnSpc>
              <a:buNone/>
              <a:tabLst>
                <a:tab pos="0" algn="l"/>
              </a:tabLst>
            </a:pPr>
            <a:r>
              <a:rPr lang="ca" sz="4200" b="0" strike="noStrike" spc="-1">
                <a:solidFill>
                  <a:schemeClr val="dk1"/>
                </a:solidFill>
                <a:latin typeface="Proxima Nova"/>
                <a:ea typeface="Proxima Nova"/>
              </a:rPr>
              <a:t>64 bits</a:t>
            </a:r>
            <a:endParaRPr lang="es-ES" sz="4200" b="0" strike="noStrike" spc="-1">
              <a:solidFill>
                <a:srgbClr val="000000"/>
              </a:solidFill>
              <a:latin typeface="Arial"/>
            </a:endParaRPr>
          </a:p>
          <a:p>
            <a:pPr indent="0" algn="ctr">
              <a:lnSpc>
                <a:spcPct val="100000"/>
              </a:lnSpc>
              <a:buNone/>
              <a:tabLst>
                <a:tab pos="0" algn="l"/>
              </a:tabLst>
            </a:pPr>
            <a:r>
              <a:rPr lang="ca" sz="4200" b="0" strike="noStrike" spc="-1">
                <a:solidFill>
                  <a:schemeClr val="dk1"/>
                </a:solidFill>
                <a:latin typeface="Proxima Nova"/>
                <a:ea typeface="Proxima Nova"/>
              </a:rPr>
              <a:t>Core</a:t>
            </a:r>
            <a:endParaRPr lang="es-ES" sz="4200" b="0" strike="noStrike" spc="-1">
              <a:solidFill>
                <a:srgbClr val="000000"/>
              </a:solidFill>
              <a:latin typeface="Arial"/>
            </a:endParaRPr>
          </a:p>
        </p:txBody>
      </p:sp>
      <p:sp>
        <p:nvSpPr>
          <p:cNvPr id="584" name="PlaceHolder 2"/>
          <p:cNvSpPr>
            <a:spLocks noGrp="1"/>
          </p:cNvSpPr>
          <p:nvPr>
            <p:ph type="subTitle"/>
          </p:nvPr>
        </p:nvSpPr>
        <p:spPr>
          <a:xfrm>
            <a:off x="631080" y="4156560"/>
            <a:ext cx="4130640" cy="1844280"/>
          </a:xfrm>
          <a:prstGeom prst="rect">
            <a:avLst/>
          </a:prstGeom>
          <a:noFill/>
          <a:ln w="0">
            <a:noFill/>
          </a:ln>
        </p:spPr>
        <p:txBody>
          <a:bodyPr lIns="90000" tIns="91440" rIns="90000" bIns="91440" anchor="t">
            <a:noAutofit/>
          </a:bodyPr>
          <a:lstStyle/>
          <a:p>
            <a:pPr indent="0" algn="ctr">
              <a:lnSpc>
                <a:spcPct val="100000"/>
              </a:lnSpc>
              <a:buNone/>
              <a:tabLst>
                <a:tab pos="0" algn="l"/>
              </a:tabLst>
            </a:pPr>
            <a:r>
              <a:rPr lang="ca" sz="2100" b="0" strike="noStrike" spc="-1">
                <a:solidFill>
                  <a:schemeClr val="accent3"/>
                </a:solidFill>
                <a:latin typeface="Proxima Nova"/>
                <a:ea typeface="Proxima Nova"/>
              </a:rPr>
              <a:t>L’aparició dels multinucli</a:t>
            </a:r>
            <a:endParaRPr lang="es-ES" sz="2100" b="0" strike="noStrike" spc="-1">
              <a:solidFill>
                <a:srgbClr val="000000"/>
              </a:solidFill>
              <a:latin typeface="Arial"/>
            </a:endParaRPr>
          </a:p>
        </p:txBody>
      </p:sp>
      <p:sp>
        <p:nvSpPr>
          <p:cNvPr id="585" name="PlaceHolder 3"/>
          <p:cNvSpPr>
            <a:spLocks noGrp="1"/>
          </p:cNvSpPr>
          <p:nvPr>
            <p:ph/>
          </p:nvPr>
        </p:nvSpPr>
        <p:spPr>
          <a:xfrm>
            <a:off x="5404320" y="1352880"/>
            <a:ext cx="3917880" cy="5065200"/>
          </a:xfrm>
          <a:prstGeom prst="rect">
            <a:avLst/>
          </a:prstGeom>
          <a:noFill/>
          <a:ln w="0">
            <a:noFill/>
          </a:ln>
        </p:spPr>
        <p:txBody>
          <a:bodyPr lIns="90000" tIns="91440" rIns="90000" bIns="91440" anchor="ctr">
            <a:noAutofit/>
          </a:bodyPr>
          <a:lstStyle/>
          <a:p>
            <a:pPr indent="0">
              <a:lnSpc>
                <a:spcPct val="115000"/>
              </a:lnSpc>
              <a:buNone/>
              <a:tabLst>
                <a:tab pos="0" algn="l"/>
              </a:tabLst>
            </a:pPr>
            <a:r>
              <a:rPr lang="ca" sz="1800" b="0" strike="noStrike" spc="-1">
                <a:solidFill>
                  <a:schemeClr val="lt1"/>
                </a:solidFill>
                <a:latin typeface="Proxima Nova"/>
                <a:ea typeface="Proxima Nova"/>
              </a:rPr>
              <a:t>Família Core</a:t>
            </a:r>
            <a:endParaRPr lang="es-ES" sz="1800" b="0" strike="noStrike" spc="-1">
              <a:solidFill>
                <a:srgbClr val="000000"/>
              </a:solidFill>
              <a:latin typeface="Arial"/>
            </a:endParaRPr>
          </a:p>
          <a:p>
            <a:pPr marL="457200" indent="-343080">
              <a:lnSpc>
                <a:spcPct val="115000"/>
              </a:lnSpc>
              <a:spcBef>
                <a:spcPts val="1599"/>
              </a:spcBef>
              <a:buClr>
                <a:srgbClr val="FFFFFF"/>
              </a:buClr>
              <a:buFont typeface="Proxima Nova"/>
              <a:buChar char="●"/>
              <a:tabLst>
                <a:tab pos="0" algn="l"/>
              </a:tabLst>
            </a:pPr>
            <a:r>
              <a:rPr lang="ca" sz="1800" b="0" strike="noStrike" spc="-1">
                <a:solidFill>
                  <a:schemeClr val="lt1"/>
                </a:solidFill>
                <a:latin typeface="Proxima Nova"/>
                <a:ea typeface="Proxima Nova"/>
              </a:rPr>
              <a:t>Xeon (64b Core)</a:t>
            </a:r>
            <a:endParaRPr lang="es-ES" sz="1800" b="0" strike="noStrike" spc="-1">
              <a:solidFill>
                <a:srgbClr val="000000"/>
              </a:solidFill>
              <a:latin typeface="Arial"/>
            </a:endParaRPr>
          </a:p>
          <a:p>
            <a:pPr marL="457200" indent="-343080">
              <a:lnSpc>
                <a:spcPct val="115000"/>
              </a:lnSpc>
              <a:buClr>
                <a:srgbClr val="FFFFFF"/>
              </a:buClr>
              <a:buFont typeface="Proxima Nova"/>
              <a:buChar char="●"/>
              <a:tabLst>
                <a:tab pos="0" algn="l"/>
              </a:tabLst>
            </a:pPr>
            <a:r>
              <a:rPr lang="ca" sz="1800" b="0" strike="noStrike" spc="-1">
                <a:solidFill>
                  <a:schemeClr val="lt1"/>
                </a:solidFill>
                <a:latin typeface="Proxima Nova"/>
                <a:ea typeface="Proxima Nova"/>
              </a:rPr>
              <a:t>Pentium Dual-Core</a:t>
            </a:r>
            <a:endParaRPr lang="es-ES" sz="1800" b="0" strike="noStrike" spc="-1">
              <a:solidFill>
                <a:srgbClr val="000000"/>
              </a:solidFill>
              <a:latin typeface="Arial"/>
            </a:endParaRPr>
          </a:p>
          <a:p>
            <a:pPr marL="457200" indent="-343080">
              <a:lnSpc>
                <a:spcPct val="115000"/>
              </a:lnSpc>
              <a:buClr>
                <a:srgbClr val="FFFFFF"/>
              </a:buClr>
              <a:buFont typeface="Proxima Nova"/>
              <a:buChar char="●"/>
              <a:tabLst>
                <a:tab pos="0" algn="l"/>
              </a:tabLst>
            </a:pPr>
            <a:r>
              <a:rPr lang="ca" sz="1800" b="0" strike="noStrike" spc="-1">
                <a:solidFill>
                  <a:schemeClr val="lt1"/>
                </a:solidFill>
                <a:latin typeface="Proxima Nova"/>
                <a:ea typeface="Proxima Nova"/>
              </a:rPr>
              <a:t>Core 2</a:t>
            </a:r>
            <a:endParaRPr lang="es-ES" sz="1800" b="0" strike="noStrike" spc="-1">
              <a:solidFill>
                <a:srgbClr val="000000"/>
              </a:solidFill>
              <a:latin typeface="Arial"/>
            </a:endParaRPr>
          </a:p>
          <a:p>
            <a:pPr marL="457200" indent="-343080">
              <a:lnSpc>
                <a:spcPct val="115000"/>
              </a:lnSpc>
              <a:buClr>
                <a:srgbClr val="FFFFFF"/>
              </a:buClr>
              <a:buFont typeface="Proxima Nova"/>
              <a:buChar char="●"/>
              <a:tabLst>
                <a:tab pos="0" algn="l"/>
              </a:tabLst>
            </a:pPr>
            <a:r>
              <a:rPr lang="ca" sz="1800" b="0" strike="noStrike" spc="-1">
                <a:solidFill>
                  <a:schemeClr val="lt1"/>
                </a:solidFill>
                <a:latin typeface="Proxima Nova"/>
                <a:ea typeface="Proxima Nova"/>
              </a:rPr>
              <a:t>Celeron (64b Core)</a:t>
            </a:r>
            <a:endParaRPr lang="es-ES" sz="1800" b="0" strike="noStrike" spc="-1">
              <a:solidFill>
                <a:srgbClr val="000000"/>
              </a:solidFill>
              <a:latin typeface="Arial"/>
            </a:endParaRPr>
          </a:p>
          <a:p>
            <a:pPr marL="457200" indent="-343080">
              <a:lnSpc>
                <a:spcPct val="115000"/>
              </a:lnSpc>
              <a:buClr>
                <a:srgbClr val="FFFFFF"/>
              </a:buClr>
              <a:buFont typeface="Proxima Nova"/>
              <a:buChar char="●"/>
              <a:tabLst>
                <a:tab pos="0" algn="l"/>
              </a:tabLst>
            </a:pPr>
            <a:r>
              <a:rPr lang="ca" sz="1800" b="0" strike="noStrike" spc="-1">
                <a:solidFill>
                  <a:schemeClr val="lt1"/>
                </a:solidFill>
                <a:latin typeface="Proxima Nova"/>
                <a:ea typeface="Proxima Nova"/>
              </a:rPr>
              <a:t>Celeron M (64b Core)</a:t>
            </a:r>
            <a:endParaRPr lang="es-ES" sz="1800" b="0" strike="noStrike" spc="-1">
              <a:solidFill>
                <a:srgbClr val="000000"/>
              </a:solidFill>
              <a:latin typeface="Arial"/>
            </a:endParaRPr>
          </a:p>
        </p:txBody>
      </p:sp>
      <p:sp>
        <p:nvSpPr>
          <p:cNvPr id="586" name="PlaceHolder 4"/>
          <p:cNvSpPr>
            <a:spLocks noGrp="1"/>
          </p:cNvSpPr>
          <p:nvPr>
            <p:ph type="sldNum" idx="92"/>
          </p:nvPr>
        </p:nvSpPr>
        <p:spPr>
          <a:xfrm>
            <a:off x="9012600" y="6753240"/>
            <a:ext cx="559440" cy="538560"/>
          </a:xfrm>
          <a:prstGeom prst="rect">
            <a:avLst/>
          </a:prstGeom>
          <a:noFill/>
          <a:ln w="0">
            <a:noFill/>
          </a:ln>
        </p:spPr>
        <p:txBody>
          <a:bodyPr lIns="90000" tIns="91440" rIns="90000" bIns="91440" anchor="ctr">
            <a:noAutofit/>
          </a:bodyPr>
          <a:lstStyle>
            <a:lvl1pPr indent="0" algn="r">
              <a:lnSpc>
                <a:spcPct val="100000"/>
              </a:lnSpc>
              <a:buNone/>
              <a:tabLst>
                <a:tab pos="0" algn="l"/>
              </a:tabLst>
              <a:defRPr lang="ca" sz="1000" b="0" strike="noStrike" spc="-1">
                <a:solidFill>
                  <a:schemeClr val="lt1"/>
                </a:solidFill>
                <a:latin typeface="Proxima Nova"/>
                <a:ea typeface="Proxima Nova"/>
              </a:defRPr>
            </a:lvl1pPr>
          </a:lstStyle>
          <a:p>
            <a:pPr indent="0" algn="r">
              <a:lnSpc>
                <a:spcPct val="100000"/>
              </a:lnSpc>
              <a:buNone/>
              <a:tabLst>
                <a:tab pos="0" algn="l"/>
              </a:tabLst>
            </a:pPr>
            <a:fld id="{7C55FF32-EAC3-437A-8A26-3E40649F646F}" type="slidenum">
              <a:rPr lang="ca" sz="1000" b="0" strike="noStrike" spc="-1">
                <a:solidFill>
                  <a:schemeClr val="lt1"/>
                </a:solidFill>
                <a:latin typeface="Proxima Nova"/>
                <a:ea typeface="Proxima Nova"/>
              </a:rPr>
              <a:t>91</a:t>
            </a:fld>
            <a:endParaRPr lang="es-ES" sz="1000" b="0" strike="noStrike" spc="-1">
              <a:solidFill>
                <a:srgbClr val="000000"/>
              </a:solidFill>
              <a:latin typeface="Times New Roman"/>
            </a:endParaRPr>
          </a:p>
        </p:txBody>
      </p:sp>
      <p:pic>
        <p:nvPicPr>
          <p:cNvPr id="587" name="Google Shape;729;p90"/>
          <p:cNvPicPr/>
          <p:nvPr/>
        </p:nvPicPr>
        <p:blipFill>
          <a:blip r:embed="rId2"/>
          <a:stretch/>
        </p:blipFill>
        <p:spPr>
          <a:xfrm>
            <a:off x="1736640" y="4926960"/>
            <a:ext cx="1919160" cy="2364840"/>
          </a:xfrm>
          <a:prstGeom prst="rect">
            <a:avLst/>
          </a:prstGeom>
          <a:ln w="0">
            <a:noFill/>
          </a:ln>
        </p:spPr>
      </p:pic>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1771</TotalTime>
  <Words>8286</Words>
  <Application>Microsoft Office PowerPoint</Application>
  <PresentationFormat>Personalizado</PresentationFormat>
  <Paragraphs>1188</Paragraphs>
  <Slides>91</Slides>
  <Notes>0</Notes>
  <HiddenSlides>0</HiddenSlides>
  <MMClips>0</MMClips>
  <ScaleCrop>false</ScaleCrop>
  <HeadingPairs>
    <vt:vector size="6" baseType="variant">
      <vt:variant>
        <vt:lpstr>Fuentes usadas</vt:lpstr>
      </vt:variant>
      <vt:variant>
        <vt:i4>6</vt:i4>
      </vt:variant>
      <vt:variant>
        <vt:lpstr>Tema</vt:lpstr>
      </vt:variant>
      <vt:variant>
        <vt:i4>4</vt:i4>
      </vt:variant>
      <vt:variant>
        <vt:lpstr>Títulos de diapositiva</vt:lpstr>
      </vt:variant>
      <vt:variant>
        <vt:i4>91</vt:i4>
      </vt:variant>
    </vt:vector>
  </HeadingPairs>
  <TitlesOfParts>
    <vt:vector size="101" baseType="lpstr">
      <vt:lpstr>Arial</vt:lpstr>
      <vt:lpstr>Consolas</vt:lpstr>
      <vt:lpstr>Proxima Nova</vt:lpstr>
      <vt:lpstr>Symbol</vt:lpstr>
      <vt:lpstr>Times New Roman</vt:lpstr>
      <vt:lpstr>Wingdings</vt:lpstr>
      <vt:lpstr>Spearmint</vt:lpstr>
      <vt:lpstr>Spearmint</vt:lpstr>
      <vt:lpstr>Spearmint</vt:lpstr>
      <vt:lpstr>Spearmint</vt:lpstr>
      <vt:lpstr>Bash-Script Linux</vt:lpstr>
      <vt:lpstr>Introducció</vt:lpstr>
      <vt:lpstr>Linux Kernel and Shell Scripting (I)</vt:lpstr>
      <vt:lpstr>Linux Kernel (I)</vt:lpstr>
      <vt:lpstr>Linux Kernel (II)</vt:lpstr>
      <vt:lpstr>Shell ( I)</vt:lpstr>
      <vt:lpstr>Shell ( II)</vt:lpstr>
      <vt:lpstr>Shell Scripting ( I)</vt:lpstr>
      <vt:lpstr>Shell scripting ( II)</vt:lpstr>
      <vt:lpstr>Shell scripting ( III)</vt:lpstr>
      <vt:lpstr>Primers passos</vt:lpstr>
      <vt:lpstr>How does it work ( I)</vt:lpstr>
      <vt:lpstr>How does it work ( II)</vt:lpstr>
      <vt:lpstr>Writing my first script (I)</vt:lpstr>
      <vt:lpstr>Writing my first script (II)</vt:lpstr>
      <vt:lpstr>Executing scripts (I)</vt:lpstr>
      <vt:lpstr>Executing scripts (II)</vt:lpstr>
      <vt:lpstr>Executing scripts (III)</vt:lpstr>
      <vt:lpstr>Variables, parametres</vt:lpstr>
      <vt:lpstr>Variables ( I)</vt:lpstr>
      <vt:lpstr>Exporting variables ( I)</vt:lpstr>
      <vt:lpstr>Exporting variables ( II)</vt:lpstr>
      <vt:lpstr>Parameters ( I)</vt:lpstr>
      <vt:lpstr>Parameters ( II)</vt:lpstr>
      <vt:lpstr>Environment variables ( I)</vt:lpstr>
      <vt:lpstr>Environment variables ( II)</vt:lpstr>
      <vt:lpstr>Assigning values of a command to a variable ( I)</vt:lpstr>
      <vt:lpstr>stdin, stdout i redireccions a arxius</vt:lpstr>
      <vt:lpstr>stdin</vt:lpstr>
      <vt:lpstr>stdout</vt:lpstr>
      <vt:lpstr>stderr</vt:lpstr>
      <vt:lpstr>Ordres més habituals</vt:lpstr>
      <vt:lpstr>echo ( I)</vt:lpstr>
      <vt:lpstr>echo ( II)</vt:lpstr>
      <vt:lpstr>cd, clear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Arithmetic expressions ( I)</vt:lpstr>
      <vt:lpstr>Arithmetic expressions ( II)</vt:lpstr>
      <vt:lpstr>Arrays ( I)</vt:lpstr>
      <vt:lpstr>Arrays ( II)</vt:lpstr>
      <vt:lpstr>Arrays ( III)</vt:lpstr>
      <vt:lpstr>Reading Variables From Standard Input (1)</vt:lpstr>
      <vt:lpstr>Bucle for ( I)</vt:lpstr>
      <vt:lpstr>Bucle for ( II)</vt:lpstr>
      <vt:lpstr>Bucle while ( I)</vt:lpstr>
      <vt:lpstr>Strings, bucles i delimitadors amb IFS ( I)</vt:lpstr>
      <vt:lpstr>Strings, bucles i delimitadors amb IFS ( II)</vt:lpstr>
      <vt:lpstr>Strings, bucles i delimitadors amb IFS ( II)</vt:lpstr>
      <vt:lpstr>Condicional ( I)</vt:lpstr>
      <vt:lpstr>Condicional ( II)</vt:lpstr>
      <vt:lpstr>Condicional ( III)</vt:lpstr>
      <vt:lpstr>Condicional per arxius ( I)</vt:lpstr>
      <vt:lpstr>Condicional case ( I)</vt:lpstr>
      <vt:lpstr>Condicional case ( II)</vt:lpstr>
      <vt:lpstr>Read a file line by line ( I)</vt:lpstr>
      <vt:lpstr>Read a file line by line ( II)</vt:lpstr>
      <vt:lpstr>Read a file line by line ( III)</vt:lpstr>
      <vt:lpstr>Functions ( I)</vt:lpstr>
      <vt:lpstr>Functions ( II)</vt:lpstr>
      <vt:lpstr>Functions ( III)</vt:lpstr>
      <vt:lpstr>Functions ( IV)</vt:lpstr>
      <vt:lpstr>Functions ( V)</vt:lpstr>
      <vt:lpstr>Functions ( VI)</vt:lpstr>
      <vt:lpstr>Dels 4 als 8 bits</vt:lpstr>
      <vt:lpstr>Intel 8086</vt:lpstr>
      <vt:lpstr>les FPU i Els primers jocs</vt:lpstr>
      <vt:lpstr>Els 32 bits</vt:lpstr>
      <vt:lpstr>Intel 80386</vt:lpstr>
      <vt:lpstr>Integració de les FPU</vt:lpstr>
      <vt:lpstr>L’era moderna dels processadors</vt:lpstr>
      <vt:lpstr>64 bits NetBurst</vt:lpstr>
      <vt:lpstr>64 bits Core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Bash-Script Linux</dc:title>
  <dc:subject/>
  <dc:creator/>
  <dc:description/>
  <cp:lastModifiedBy>Eduardo Gutierrez</cp:lastModifiedBy>
  <cp:revision>23</cp:revision>
  <dcterms:modified xsi:type="dcterms:W3CDTF">2022-12-28T14:27:43Z</dcterms:modified>
  <dc:language>es-ES</dc:language>
</cp:coreProperties>
</file>